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9" r:id="rId3"/>
    <p:sldMasterId id="2147483696" r:id="rId4"/>
  </p:sldMasterIdLst>
  <p:notesMasterIdLst>
    <p:notesMasterId r:id="rId51"/>
  </p:notesMasterIdLst>
  <p:sldIdLst>
    <p:sldId id="257" r:id="rId5"/>
    <p:sldId id="258" r:id="rId6"/>
    <p:sldId id="536" r:id="rId7"/>
    <p:sldId id="376" r:id="rId8"/>
    <p:sldId id="377" r:id="rId9"/>
    <p:sldId id="378" r:id="rId10"/>
    <p:sldId id="379" r:id="rId11"/>
    <p:sldId id="367" r:id="rId12"/>
    <p:sldId id="371" r:id="rId13"/>
    <p:sldId id="375" r:id="rId14"/>
    <p:sldId id="537" r:id="rId15"/>
    <p:sldId id="269" r:id="rId16"/>
    <p:sldId id="271" r:id="rId17"/>
    <p:sldId id="272" r:id="rId18"/>
    <p:sldId id="273" r:id="rId19"/>
    <p:sldId id="261" r:id="rId20"/>
    <p:sldId id="265" r:id="rId21"/>
    <p:sldId id="256" r:id="rId22"/>
    <p:sldId id="278" r:id="rId23"/>
    <p:sldId id="286" r:id="rId24"/>
    <p:sldId id="287" r:id="rId25"/>
    <p:sldId id="263" r:id="rId26"/>
    <p:sldId id="538" r:id="rId27"/>
    <p:sldId id="281" r:id="rId28"/>
    <p:sldId id="262" r:id="rId29"/>
    <p:sldId id="280" r:id="rId30"/>
    <p:sldId id="260" r:id="rId31"/>
    <p:sldId id="283" r:id="rId32"/>
    <p:sldId id="284" r:id="rId33"/>
    <p:sldId id="285" r:id="rId34"/>
    <p:sldId id="288" r:id="rId35"/>
    <p:sldId id="298" r:id="rId36"/>
    <p:sldId id="348" r:id="rId37"/>
    <p:sldId id="356" r:id="rId38"/>
    <p:sldId id="527" r:id="rId39"/>
    <p:sldId id="266" r:id="rId40"/>
    <p:sldId id="370" r:id="rId41"/>
    <p:sldId id="384" r:id="rId42"/>
    <p:sldId id="336" r:id="rId43"/>
    <p:sldId id="530" r:id="rId44"/>
    <p:sldId id="531" r:id="rId45"/>
    <p:sldId id="533" r:id="rId46"/>
    <p:sldId id="532" r:id="rId47"/>
    <p:sldId id="539" r:id="rId48"/>
    <p:sldId id="534" r:id="rId49"/>
    <p:sldId id="535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41" autoAdjust="0"/>
    <p:restoredTop sz="94660"/>
  </p:normalViewPr>
  <p:slideViewPr>
    <p:cSldViewPr>
      <p:cViewPr varScale="1">
        <p:scale>
          <a:sx n="83" d="100"/>
          <a:sy n="83" d="100"/>
        </p:scale>
        <p:origin x="924" y="4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8" Type="http://schemas.openxmlformats.org/officeDocument/2006/relationships/customXml" Target="../customXml/item3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customXml" Target="../customXml/item1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ustomXml" Target="../customXml/item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19B493-01A8-46C7-9E0C-939AE9DBBE14}" type="doc">
      <dgm:prSet loTypeId="urn:microsoft.com/office/officeart/2005/8/layout/arrow2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6AD9D11-97E8-4174-999E-51ECDAE4D5EB}">
      <dgm:prSet phldrT="[Text]" custT="1"/>
      <dgm:spPr/>
      <dgm:t>
        <a:bodyPr/>
        <a:lstStyle/>
        <a:p>
          <a:r>
            <a:rPr lang="da-DK" sz="1400" b="1" dirty="0"/>
            <a:t>2011</a:t>
          </a:r>
        </a:p>
        <a:p>
          <a:r>
            <a:rPr lang="da-DK" sz="1400" dirty="0"/>
            <a:t>COP </a:t>
          </a:r>
          <a:r>
            <a:rPr lang="da-DK" sz="1400" dirty="0" err="1"/>
            <a:t>requests</a:t>
          </a:r>
          <a:r>
            <a:rPr lang="da-DK" sz="1400" dirty="0"/>
            <a:t> SBSTA to </a:t>
          </a:r>
          <a:r>
            <a:rPr lang="da-DK" sz="1400" dirty="0" err="1"/>
            <a:t>consider</a:t>
          </a:r>
          <a:r>
            <a:rPr lang="da-DK" sz="1400" dirty="0"/>
            <a:t> </a:t>
          </a:r>
          <a:r>
            <a:rPr lang="da-DK" sz="1400" dirty="0" err="1"/>
            <a:t>issues</a:t>
          </a:r>
          <a:r>
            <a:rPr lang="da-DK" sz="1400" dirty="0"/>
            <a:t> </a:t>
          </a:r>
          <a:r>
            <a:rPr lang="da-DK" sz="1400" dirty="0" err="1"/>
            <a:t>related</a:t>
          </a:r>
          <a:r>
            <a:rPr lang="da-DK" sz="1400" dirty="0"/>
            <a:t> to </a:t>
          </a:r>
          <a:r>
            <a:rPr lang="da-DK" sz="1400" dirty="0" err="1"/>
            <a:t>Agriculture</a:t>
          </a:r>
          <a:endParaRPr lang="en-GB" sz="1400" dirty="0"/>
        </a:p>
      </dgm:t>
    </dgm:pt>
    <dgm:pt modelId="{9202D82F-C2D9-4A75-A1DB-F3CD5B6F6605}" type="parTrans" cxnId="{F28A5848-8B5F-4D39-943C-A024D2F9D700}">
      <dgm:prSet/>
      <dgm:spPr/>
      <dgm:t>
        <a:bodyPr/>
        <a:lstStyle/>
        <a:p>
          <a:endParaRPr lang="en-GB"/>
        </a:p>
      </dgm:t>
    </dgm:pt>
    <dgm:pt modelId="{F33AA34E-3498-466C-8F86-19EC3BC2635E}" type="sibTrans" cxnId="{F28A5848-8B5F-4D39-943C-A024D2F9D700}">
      <dgm:prSet/>
      <dgm:spPr/>
      <dgm:t>
        <a:bodyPr/>
        <a:lstStyle/>
        <a:p>
          <a:endParaRPr lang="en-GB"/>
        </a:p>
      </dgm:t>
    </dgm:pt>
    <dgm:pt modelId="{CC0F5A97-FB15-4945-B327-8857AA7D4336}">
      <dgm:prSet phldrT="[Text]" custT="1"/>
      <dgm:spPr/>
      <dgm:t>
        <a:bodyPr/>
        <a:lstStyle/>
        <a:p>
          <a:r>
            <a:rPr lang="da-DK" sz="1400" b="1" dirty="0"/>
            <a:t>2013</a:t>
          </a:r>
        </a:p>
        <a:p>
          <a:r>
            <a:rPr lang="da-DK" sz="1400" dirty="0"/>
            <a:t>In-session workshop on state of scientific knowledge</a:t>
          </a:r>
          <a:endParaRPr lang="en-GB" sz="1400" dirty="0"/>
        </a:p>
      </dgm:t>
    </dgm:pt>
    <dgm:pt modelId="{72DBF594-E58C-4752-9495-3292EFC8776A}" type="parTrans" cxnId="{857EEC7A-4BF2-4BDC-A8C8-699BC5C80CF1}">
      <dgm:prSet/>
      <dgm:spPr/>
      <dgm:t>
        <a:bodyPr/>
        <a:lstStyle/>
        <a:p>
          <a:endParaRPr lang="en-GB"/>
        </a:p>
      </dgm:t>
    </dgm:pt>
    <dgm:pt modelId="{FE4CC8C0-8B13-4626-9CB9-E06A2FDF3AC2}" type="sibTrans" cxnId="{857EEC7A-4BF2-4BDC-A8C8-699BC5C80CF1}">
      <dgm:prSet/>
      <dgm:spPr/>
      <dgm:t>
        <a:bodyPr/>
        <a:lstStyle/>
        <a:p>
          <a:endParaRPr lang="en-GB"/>
        </a:p>
      </dgm:t>
    </dgm:pt>
    <dgm:pt modelId="{590C6592-5F93-452A-A5B7-D5FD03DE29CE}">
      <dgm:prSet custT="1"/>
      <dgm:spPr/>
      <dgm:t>
        <a:bodyPr/>
        <a:lstStyle/>
        <a:p>
          <a:r>
            <a:rPr lang="da-DK" sz="1400" b="1" dirty="0"/>
            <a:t>2014</a:t>
          </a:r>
        </a:p>
        <a:p>
          <a:r>
            <a:rPr lang="da-DK" sz="1400" dirty="0"/>
            <a:t>SBSTA </a:t>
          </a:r>
          <a:r>
            <a:rPr lang="da-DK" sz="1400" dirty="0" err="1"/>
            <a:t>calls</a:t>
          </a:r>
          <a:r>
            <a:rPr lang="da-DK" sz="1400" dirty="0"/>
            <a:t> for submissions and workshops </a:t>
          </a:r>
          <a:r>
            <a:rPr lang="da-DK" sz="1400" dirty="0" err="1"/>
            <a:t>announced</a:t>
          </a:r>
          <a:endParaRPr lang="en-GB" sz="1400" dirty="0"/>
        </a:p>
      </dgm:t>
    </dgm:pt>
    <dgm:pt modelId="{974D2343-DA5A-4EAA-945B-B45847BE7402}" type="parTrans" cxnId="{03DBED78-88A2-4D84-8171-04C7B528A6FD}">
      <dgm:prSet/>
      <dgm:spPr/>
      <dgm:t>
        <a:bodyPr/>
        <a:lstStyle/>
        <a:p>
          <a:endParaRPr lang="en-GB"/>
        </a:p>
      </dgm:t>
    </dgm:pt>
    <dgm:pt modelId="{0989EC47-863E-4570-95A2-E415296EC086}" type="sibTrans" cxnId="{03DBED78-88A2-4D84-8171-04C7B528A6FD}">
      <dgm:prSet/>
      <dgm:spPr/>
      <dgm:t>
        <a:bodyPr/>
        <a:lstStyle/>
        <a:p>
          <a:endParaRPr lang="en-GB"/>
        </a:p>
      </dgm:t>
    </dgm:pt>
    <dgm:pt modelId="{C66EB86D-2485-4D80-B856-589C6DD00DA7}">
      <dgm:prSet custT="1"/>
      <dgm:spPr/>
      <dgm:t>
        <a:bodyPr/>
        <a:lstStyle/>
        <a:p>
          <a:r>
            <a:rPr lang="da-DK" sz="1400" b="1" dirty="0"/>
            <a:t>2017</a:t>
          </a:r>
        </a:p>
        <a:p>
          <a:r>
            <a:rPr lang="da-DK" sz="1400" dirty="0"/>
            <a:t>Landmark decision – Koronivia Joint Work on Agriculture</a:t>
          </a:r>
        </a:p>
      </dgm:t>
    </dgm:pt>
    <dgm:pt modelId="{47FF4158-1C69-492B-9E3D-89D9E6F892C4}" type="parTrans" cxnId="{239B0367-3EFE-419F-A767-4425DC6B3456}">
      <dgm:prSet/>
      <dgm:spPr/>
      <dgm:t>
        <a:bodyPr/>
        <a:lstStyle/>
        <a:p>
          <a:endParaRPr lang="en-GB"/>
        </a:p>
      </dgm:t>
    </dgm:pt>
    <dgm:pt modelId="{18BFEB75-438E-41BF-A479-96042109F6D9}" type="sibTrans" cxnId="{239B0367-3EFE-419F-A767-4425DC6B3456}">
      <dgm:prSet/>
      <dgm:spPr/>
      <dgm:t>
        <a:bodyPr/>
        <a:lstStyle/>
        <a:p>
          <a:endParaRPr lang="en-GB"/>
        </a:p>
      </dgm:t>
    </dgm:pt>
    <dgm:pt modelId="{C7CCC619-6F80-4230-B908-930BC214848D}">
      <dgm:prSet custT="1"/>
      <dgm:spPr/>
      <dgm:t>
        <a:bodyPr/>
        <a:lstStyle/>
        <a:p>
          <a:r>
            <a:rPr lang="en-GB" sz="1400" b="1" dirty="0"/>
            <a:t>2020</a:t>
          </a:r>
          <a:r>
            <a:rPr lang="en-GB" sz="1400" dirty="0"/>
            <a:t>  Conclusion of Koronivia process – next steps?</a:t>
          </a:r>
        </a:p>
      </dgm:t>
    </dgm:pt>
    <dgm:pt modelId="{EEDB6279-3F90-4758-81A3-01DA41AFBFA0}" type="parTrans" cxnId="{3264A867-B230-4FE2-B6DA-2B790C938558}">
      <dgm:prSet/>
      <dgm:spPr/>
      <dgm:t>
        <a:bodyPr/>
        <a:lstStyle/>
        <a:p>
          <a:endParaRPr lang="en-GB"/>
        </a:p>
      </dgm:t>
    </dgm:pt>
    <dgm:pt modelId="{111B6790-229B-4739-AA85-2E9B5CC0686A}" type="sibTrans" cxnId="{3264A867-B230-4FE2-B6DA-2B790C938558}">
      <dgm:prSet/>
      <dgm:spPr/>
      <dgm:t>
        <a:bodyPr/>
        <a:lstStyle/>
        <a:p>
          <a:endParaRPr lang="en-GB"/>
        </a:p>
      </dgm:t>
    </dgm:pt>
    <dgm:pt modelId="{CE664849-F262-474D-A225-F0E0B8E3899C}" type="pres">
      <dgm:prSet presAssocID="{1B19B493-01A8-46C7-9E0C-939AE9DBBE14}" presName="arrowDiagram" presStyleCnt="0">
        <dgm:presLayoutVars>
          <dgm:chMax val="5"/>
          <dgm:dir/>
          <dgm:resizeHandles val="exact"/>
        </dgm:presLayoutVars>
      </dgm:prSet>
      <dgm:spPr/>
    </dgm:pt>
    <dgm:pt modelId="{69DC201B-478A-48B1-9218-69AF470E6156}" type="pres">
      <dgm:prSet presAssocID="{1B19B493-01A8-46C7-9E0C-939AE9DBBE14}" presName="arrow" presStyleLbl="bgShp" presStyleIdx="0" presStyleCnt="1" custScaleX="110589"/>
      <dgm:spPr/>
    </dgm:pt>
    <dgm:pt modelId="{3D983139-7EBD-4F4D-B672-7E5FC629533B}" type="pres">
      <dgm:prSet presAssocID="{1B19B493-01A8-46C7-9E0C-939AE9DBBE14}" presName="arrowDiagram5" presStyleCnt="0"/>
      <dgm:spPr/>
    </dgm:pt>
    <dgm:pt modelId="{B153A548-EEE9-427B-98CB-9040FFF8F207}" type="pres">
      <dgm:prSet presAssocID="{16AD9D11-97E8-4174-999E-51ECDAE4D5EB}" presName="bullet5a" presStyleLbl="node1" presStyleIdx="0" presStyleCnt="5"/>
      <dgm:spPr/>
    </dgm:pt>
    <dgm:pt modelId="{3E9B21BB-C233-4030-A125-DDD066BAECCF}" type="pres">
      <dgm:prSet presAssocID="{16AD9D11-97E8-4174-999E-51ECDAE4D5EB}" presName="textBox5a" presStyleLbl="revTx" presStyleIdx="0" presStyleCnt="5">
        <dgm:presLayoutVars>
          <dgm:bulletEnabled val="1"/>
        </dgm:presLayoutVars>
      </dgm:prSet>
      <dgm:spPr/>
    </dgm:pt>
    <dgm:pt modelId="{2A03D4B8-3956-4798-A73E-1DEF764C4F6E}" type="pres">
      <dgm:prSet presAssocID="{CC0F5A97-FB15-4945-B327-8857AA7D4336}" presName="bullet5b" presStyleLbl="node1" presStyleIdx="1" presStyleCnt="5"/>
      <dgm:spPr/>
    </dgm:pt>
    <dgm:pt modelId="{FFB0A7D8-C816-4A4A-95B9-9C97A8C5DC28}" type="pres">
      <dgm:prSet presAssocID="{CC0F5A97-FB15-4945-B327-8857AA7D4336}" presName="textBox5b" presStyleLbl="revTx" presStyleIdx="1" presStyleCnt="5">
        <dgm:presLayoutVars>
          <dgm:bulletEnabled val="1"/>
        </dgm:presLayoutVars>
      </dgm:prSet>
      <dgm:spPr/>
    </dgm:pt>
    <dgm:pt modelId="{21032E64-B73E-40E9-A43D-8C153CC4300D}" type="pres">
      <dgm:prSet presAssocID="{590C6592-5F93-452A-A5B7-D5FD03DE29CE}" presName="bullet5c" presStyleLbl="node1" presStyleIdx="2" presStyleCnt="5"/>
      <dgm:spPr/>
    </dgm:pt>
    <dgm:pt modelId="{64E62042-163A-46F1-B132-8DEC925AB460}" type="pres">
      <dgm:prSet presAssocID="{590C6592-5F93-452A-A5B7-D5FD03DE29CE}" presName="textBox5c" presStyleLbl="revTx" presStyleIdx="2" presStyleCnt="5">
        <dgm:presLayoutVars>
          <dgm:bulletEnabled val="1"/>
        </dgm:presLayoutVars>
      </dgm:prSet>
      <dgm:spPr/>
    </dgm:pt>
    <dgm:pt modelId="{8FDF50D3-2C97-497A-8CA6-FD3874CF2B30}" type="pres">
      <dgm:prSet presAssocID="{C66EB86D-2485-4D80-B856-589C6DD00DA7}" presName="bullet5d" presStyleLbl="node1" presStyleIdx="3" presStyleCnt="5"/>
      <dgm:spPr/>
    </dgm:pt>
    <dgm:pt modelId="{380EAF2F-1E75-4909-A009-46DE2636248F}" type="pres">
      <dgm:prSet presAssocID="{C66EB86D-2485-4D80-B856-589C6DD00DA7}" presName="textBox5d" presStyleLbl="revTx" presStyleIdx="3" presStyleCnt="5">
        <dgm:presLayoutVars>
          <dgm:bulletEnabled val="1"/>
        </dgm:presLayoutVars>
      </dgm:prSet>
      <dgm:spPr/>
    </dgm:pt>
    <dgm:pt modelId="{D3A1B93C-5608-4E64-93F0-25F1F13B7B71}" type="pres">
      <dgm:prSet presAssocID="{C7CCC619-6F80-4230-B908-930BC214848D}" presName="bullet5e" presStyleLbl="node1" presStyleIdx="4" presStyleCnt="5"/>
      <dgm:spPr/>
    </dgm:pt>
    <dgm:pt modelId="{C28ED591-42AF-4438-80F6-42E95E7561C5}" type="pres">
      <dgm:prSet presAssocID="{C7CCC619-6F80-4230-B908-930BC214848D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89DBDD0C-A67A-4EB1-B07C-2B9E2F92518E}" type="presOf" srcId="{CC0F5A97-FB15-4945-B327-8857AA7D4336}" destId="{FFB0A7D8-C816-4A4A-95B9-9C97A8C5DC28}" srcOrd="0" destOrd="0" presId="urn:microsoft.com/office/officeart/2005/8/layout/arrow2"/>
    <dgm:cxn modelId="{8EE37D3C-D295-4414-AF84-0EACAD8FFC49}" type="presOf" srcId="{590C6592-5F93-452A-A5B7-D5FD03DE29CE}" destId="{64E62042-163A-46F1-B132-8DEC925AB460}" srcOrd="0" destOrd="0" presId="urn:microsoft.com/office/officeart/2005/8/layout/arrow2"/>
    <dgm:cxn modelId="{7DF0E461-E8F9-4F8D-92FA-E7D7B84B6046}" type="presOf" srcId="{C66EB86D-2485-4D80-B856-589C6DD00DA7}" destId="{380EAF2F-1E75-4909-A009-46DE2636248F}" srcOrd="0" destOrd="0" presId="urn:microsoft.com/office/officeart/2005/8/layout/arrow2"/>
    <dgm:cxn modelId="{239B0367-3EFE-419F-A767-4425DC6B3456}" srcId="{1B19B493-01A8-46C7-9E0C-939AE9DBBE14}" destId="{C66EB86D-2485-4D80-B856-589C6DD00DA7}" srcOrd="3" destOrd="0" parTransId="{47FF4158-1C69-492B-9E3D-89D9E6F892C4}" sibTransId="{18BFEB75-438E-41BF-A479-96042109F6D9}"/>
    <dgm:cxn modelId="{3264A867-B230-4FE2-B6DA-2B790C938558}" srcId="{1B19B493-01A8-46C7-9E0C-939AE9DBBE14}" destId="{C7CCC619-6F80-4230-B908-930BC214848D}" srcOrd="4" destOrd="0" parTransId="{EEDB6279-3F90-4758-81A3-01DA41AFBFA0}" sibTransId="{111B6790-229B-4739-AA85-2E9B5CC0686A}"/>
    <dgm:cxn modelId="{F28A5848-8B5F-4D39-943C-A024D2F9D700}" srcId="{1B19B493-01A8-46C7-9E0C-939AE9DBBE14}" destId="{16AD9D11-97E8-4174-999E-51ECDAE4D5EB}" srcOrd="0" destOrd="0" parTransId="{9202D82F-C2D9-4A75-A1DB-F3CD5B6F6605}" sibTransId="{F33AA34E-3498-466C-8F86-19EC3BC2635E}"/>
    <dgm:cxn modelId="{03DBED78-88A2-4D84-8171-04C7B528A6FD}" srcId="{1B19B493-01A8-46C7-9E0C-939AE9DBBE14}" destId="{590C6592-5F93-452A-A5B7-D5FD03DE29CE}" srcOrd="2" destOrd="0" parTransId="{974D2343-DA5A-4EAA-945B-B45847BE7402}" sibTransId="{0989EC47-863E-4570-95A2-E415296EC086}"/>
    <dgm:cxn modelId="{857EEC7A-4BF2-4BDC-A8C8-699BC5C80CF1}" srcId="{1B19B493-01A8-46C7-9E0C-939AE9DBBE14}" destId="{CC0F5A97-FB15-4945-B327-8857AA7D4336}" srcOrd="1" destOrd="0" parTransId="{72DBF594-E58C-4752-9495-3292EFC8776A}" sibTransId="{FE4CC8C0-8B13-4626-9CB9-E06A2FDF3AC2}"/>
    <dgm:cxn modelId="{B258D985-252A-4FEA-AF18-374E9C879026}" type="presOf" srcId="{C7CCC619-6F80-4230-B908-930BC214848D}" destId="{C28ED591-42AF-4438-80F6-42E95E7561C5}" srcOrd="0" destOrd="0" presId="urn:microsoft.com/office/officeart/2005/8/layout/arrow2"/>
    <dgm:cxn modelId="{C6B823B2-E875-4993-8E21-15E4851C6543}" type="presOf" srcId="{16AD9D11-97E8-4174-999E-51ECDAE4D5EB}" destId="{3E9B21BB-C233-4030-A125-DDD066BAECCF}" srcOrd="0" destOrd="0" presId="urn:microsoft.com/office/officeart/2005/8/layout/arrow2"/>
    <dgm:cxn modelId="{84B50FC7-B120-4655-BBA9-ED9EE36A5B27}" type="presOf" srcId="{1B19B493-01A8-46C7-9E0C-939AE9DBBE14}" destId="{CE664849-F262-474D-A225-F0E0B8E3899C}" srcOrd="0" destOrd="0" presId="urn:microsoft.com/office/officeart/2005/8/layout/arrow2"/>
    <dgm:cxn modelId="{2B4B113E-48A6-425F-9EAD-447E24038EAF}" type="presParOf" srcId="{CE664849-F262-474D-A225-F0E0B8E3899C}" destId="{69DC201B-478A-48B1-9218-69AF470E6156}" srcOrd="0" destOrd="0" presId="urn:microsoft.com/office/officeart/2005/8/layout/arrow2"/>
    <dgm:cxn modelId="{90C7CFB6-7628-4294-9121-9C3A211B22D6}" type="presParOf" srcId="{CE664849-F262-474D-A225-F0E0B8E3899C}" destId="{3D983139-7EBD-4F4D-B672-7E5FC629533B}" srcOrd="1" destOrd="0" presId="urn:microsoft.com/office/officeart/2005/8/layout/arrow2"/>
    <dgm:cxn modelId="{EA225913-BF1A-454B-9571-19D5854E4446}" type="presParOf" srcId="{3D983139-7EBD-4F4D-B672-7E5FC629533B}" destId="{B153A548-EEE9-427B-98CB-9040FFF8F207}" srcOrd="0" destOrd="0" presId="urn:microsoft.com/office/officeart/2005/8/layout/arrow2"/>
    <dgm:cxn modelId="{165548B8-068C-4DD8-9A11-F1A85434449D}" type="presParOf" srcId="{3D983139-7EBD-4F4D-B672-7E5FC629533B}" destId="{3E9B21BB-C233-4030-A125-DDD066BAECCF}" srcOrd="1" destOrd="0" presId="urn:microsoft.com/office/officeart/2005/8/layout/arrow2"/>
    <dgm:cxn modelId="{0D0A4032-2E90-441E-B3C5-86EF572C0D09}" type="presParOf" srcId="{3D983139-7EBD-4F4D-B672-7E5FC629533B}" destId="{2A03D4B8-3956-4798-A73E-1DEF764C4F6E}" srcOrd="2" destOrd="0" presId="urn:microsoft.com/office/officeart/2005/8/layout/arrow2"/>
    <dgm:cxn modelId="{EEA4F470-454F-4785-93B3-221119417795}" type="presParOf" srcId="{3D983139-7EBD-4F4D-B672-7E5FC629533B}" destId="{FFB0A7D8-C816-4A4A-95B9-9C97A8C5DC28}" srcOrd="3" destOrd="0" presId="urn:microsoft.com/office/officeart/2005/8/layout/arrow2"/>
    <dgm:cxn modelId="{98662D76-C533-4561-8E55-27B12807353C}" type="presParOf" srcId="{3D983139-7EBD-4F4D-B672-7E5FC629533B}" destId="{21032E64-B73E-40E9-A43D-8C153CC4300D}" srcOrd="4" destOrd="0" presId="urn:microsoft.com/office/officeart/2005/8/layout/arrow2"/>
    <dgm:cxn modelId="{9E48AA34-3395-42DE-BA05-AC06488CA250}" type="presParOf" srcId="{3D983139-7EBD-4F4D-B672-7E5FC629533B}" destId="{64E62042-163A-46F1-B132-8DEC925AB460}" srcOrd="5" destOrd="0" presId="urn:microsoft.com/office/officeart/2005/8/layout/arrow2"/>
    <dgm:cxn modelId="{EAE88014-202E-44C8-A77F-3AF0FDC3F8E1}" type="presParOf" srcId="{3D983139-7EBD-4F4D-B672-7E5FC629533B}" destId="{8FDF50D3-2C97-497A-8CA6-FD3874CF2B30}" srcOrd="6" destOrd="0" presId="urn:microsoft.com/office/officeart/2005/8/layout/arrow2"/>
    <dgm:cxn modelId="{05AC4326-3AF5-4C87-BBFE-70E4EC6E525F}" type="presParOf" srcId="{3D983139-7EBD-4F4D-B672-7E5FC629533B}" destId="{380EAF2F-1E75-4909-A009-46DE2636248F}" srcOrd="7" destOrd="0" presId="urn:microsoft.com/office/officeart/2005/8/layout/arrow2"/>
    <dgm:cxn modelId="{47A0E967-EA02-441C-876E-DF83E0D7A65E}" type="presParOf" srcId="{3D983139-7EBD-4F4D-B672-7E5FC629533B}" destId="{D3A1B93C-5608-4E64-93F0-25F1F13B7B71}" srcOrd="8" destOrd="0" presId="urn:microsoft.com/office/officeart/2005/8/layout/arrow2"/>
    <dgm:cxn modelId="{51C72588-2F54-4A09-98D8-0A12898B9476}" type="presParOf" srcId="{3D983139-7EBD-4F4D-B672-7E5FC629533B}" destId="{C28ED591-42AF-4438-80F6-42E95E7561C5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D1EE95-68DB-4CD3-852F-0B20E128F740}" type="doc">
      <dgm:prSet loTypeId="urn:microsoft.com/office/officeart/2005/8/layout/default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GB"/>
        </a:p>
      </dgm:t>
    </dgm:pt>
    <dgm:pt modelId="{AB2875C0-E7E3-4EC7-8451-7EC3EA20121F}">
      <dgm:prSet phldrT="[Text]" custT="1"/>
      <dgm:spPr/>
      <dgm:t>
        <a:bodyPr/>
        <a:lstStyle/>
        <a:p>
          <a:r>
            <a:rPr lang="en-GB" sz="2400" dirty="0">
              <a:latin typeface="Arial" panose="020B0604020202020204" pitchFamily="34" charset="0"/>
              <a:cs typeface="Arial" panose="020B0604020202020204" pitchFamily="34" charset="0"/>
            </a:rPr>
            <a:t>Support to the UK COP presidency</a:t>
          </a:r>
        </a:p>
      </dgm:t>
    </dgm:pt>
    <dgm:pt modelId="{37D8F965-8C56-4423-9E4A-30A2E4957525}" type="parTrans" cxnId="{26D1EA6B-1CA8-4986-A81D-1BD021AE88CF}">
      <dgm:prSet/>
      <dgm:spPr/>
      <dgm:t>
        <a:bodyPr/>
        <a:lstStyle/>
        <a:p>
          <a:endParaRPr lang="en-GB"/>
        </a:p>
      </dgm:t>
    </dgm:pt>
    <dgm:pt modelId="{698AD9FA-D937-49A8-9F65-DA0189735D65}" type="sibTrans" cxnId="{26D1EA6B-1CA8-4986-A81D-1BD021AE88CF}">
      <dgm:prSet/>
      <dgm:spPr/>
      <dgm:t>
        <a:bodyPr/>
        <a:lstStyle/>
        <a:p>
          <a:endParaRPr lang="en-GB"/>
        </a:p>
      </dgm:t>
    </dgm:pt>
    <dgm:pt modelId="{D09F7568-CF96-420E-B422-9C1D73795787}">
      <dgm:prSet phldrT="[Text]" custT="1"/>
      <dgm:spPr/>
      <dgm:t>
        <a:bodyPr/>
        <a:lstStyle/>
        <a:p>
          <a:r>
            <a:rPr lang="en-GB" sz="240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Providing vital research input  </a:t>
          </a:r>
        </a:p>
      </dgm:t>
    </dgm:pt>
    <dgm:pt modelId="{96B0A736-1F4D-42EB-9201-807625307C5B}" type="parTrans" cxnId="{F86429C1-B29D-4975-82BC-E58DFFE8A07B}">
      <dgm:prSet/>
      <dgm:spPr/>
      <dgm:t>
        <a:bodyPr/>
        <a:lstStyle/>
        <a:p>
          <a:endParaRPr lang="en-GB"/>
        </a:p>
      </dgm:t>
    </dgm:pt>
    <dgm:pt modelId="{549304DA-4371-4FE2-9A24-EA2E4D0BD9CA}" type="sibTrans" cxnId="{F86429C1-B29D-4975-82BC-E58DFFE8A07B}">
      <dgm:prSet/>
      <dgm:spPr/>
      <dgm:t>
        <a:bodyPr/>
        <a:lstStyle/>
        <a:p>
          <a:endParaRPr lang="en-GB"/>
        </a:p>
      </dgm:t>
    </dgm:pt>
    <dgm:pt modelId="{15812B48-070F-4A93-B77C-935DC9209EEF}">
      <dgm:prSet phldrT="[Text]" custT="1"/>
      <dgm:spPr/>
      <dgm:t>
        <a:bodyPr/>
        <a:lstStyle/>
        <a:p>
          <a:r>
            <a:rPr lang="en-GB" sz="240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Accelerating climate education</a:t>
          </a:r>
        </a:p>
      </dgm:t>
    </dgm:pt>
    <dgm:pt modelId="{A938A816-ED04-4203-939D-3F781797DBB4}" type="parTrans" cxnId="{C1AAA4A1-BD37-45A8-BECB-791BB9C6FE04}">
      <dgm:prSet/>
      <dgm:spPr/>
      <dgm:t>
        <a:bodyPr/>
        <a:lstStyle/>
        <a:p>
          <a:endParaRPr lang="en-GB"/>
        </a:p>
      </dgm:t>
    </dgm:pt>
    <dgm:pt modelId="{9DFA0947-CD78-4F0F-98DD-87013895C768}" type="sibTrans" cxnId="{C1AAA4A1-BD37-45A8-BECB-791BB9C6FE04}">
      <dgm:prSet/>
      <dgm:spPr/>
      <dgm:t>
        <a:bodyPr/>
        <a:lstStyle/>
        <a:p>
          <a:endParaRPr lang="en-GB"/>
        </a:p>
      </dgm:t>
    </dgm:pt>
    <dgm:pt modelId="{4940013B-F623-4213-B76E-1298AEB89249}">
      <dgm:prSet phldrT="[Text]" custT="1"/>
      <dgm:spPr/>
      <dgm:t>
        <a:bodyPr/>
        <a:lstStyle/>
        <a:p>
          <a:r>
            <a:rPr lang="en-GB" sz="240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Net-zero universities </a:t>
          </a:r>
        </a:p>
      </dgm:t>
    </dgm:pt>
    <dgm:pt modelId="{93A6A91D-F12A-47B5-B69C-73CF42353126}" type="parTrans" cxnId="{D34E01CC-324E-4341-9670-E3A56195456E}">
      <dgm:prSet/>
      <dgm:spPr/>
      <dgm:t>
        <a:bodyPr/>
        <a:lstStyle/>
        <a:p>
          <a:endParaRPr lang="en-GB"/>
        </a:p>
      </dgm:t>
    </dgm:pt>
    <dgm:pt modelId="{D2954345-B37F-464F-B7D7-429A8230FEEE}" type="sibTrans" cxnId="{D34E01CC-324E-4341-9670-E3A56195456E}">
      <dgm:prSet/>
      <dgm:spPr/>
      <dgm:t>
        <a:bodyPr/>
        <a:lstStyle/>
        <a:p>
          <a:endParaRPr lang="en-GB"/>
        </a:p>
      </dgm:t>
    </dgm:pt>
    <dgm:pt modelId="{828AEF41-215C-480C-A3E8-24D3FB504281}">
      <dgm:prSet phldrT="[Text]" custT="1"/>
      <dgm:spPr/>
      <dgm:t>
        <a:bodyPr/>
        <a:lstStyle/>
        <a:p>
          <a:r>
            <a:rPr lang="en-GB" sz="240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Building an alliance </a:t>
          </a:r>
        </a:p>
      </dgm:t>
    </dgm:pt>
    <dgm:pt modelId="{428FE315-5312-423D-B083-6423C2EF0EB5}" type="parTrans" cxnId="{B0B5F412-F384-4143-BAF0-4245FDD44490}">
      <dgm:prSet/>
      <dgm:spPr/>
      <dgm:t>
        <a:bodyPr/>
        <a:lstStyle/>
        <a:p>
          <a:endParaRPr lang="en-GB"/>
        </a:p>
      </dgm:t>
    </dgm:pt>
    <dgm:pt modelId="{D794C3EA-6FDE-4B36-8468-6861EFE32627}" type="sibTrans" cxnId="{B0B5F412-F384-4143-BAF0-4245FDD44490}">
      <dgm:prSet/>
      <dgm:spPr/>
      <dgm:t>
        <a:bodyPr/>
        <a:lstStyle/>
        <a:p>
          <a:endParaRPr lang="en-GB"/>
        </a:p>
      </dgm:t>
    </dgm:pt>
    <dgm:pt modelId="{F3DB548A-4B5F-401B-9F65-14830592D86A}">
      <dgm:prSet custT="1"/>
      <dgm:spPr/>
      <dgm:t>
        <a:bodyPr/>
        <a:lstStyle/>
        <a:p>
          <a:r>
            <a:rPr lang="en-GB" sz="24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Engaging with the public</a:t>
          </a:r>
        </a:p>
      </dgm:t>
    </dgm:pt>
    <dgm:pt modelId="{D1305080-B6A0-43AA-9DA2-F2D18AB66A0F}" type="parTrans" cxnId="{C0FD4889-9816-452C-8B27-B82C9A73237C}">
      <dgm:prSet/>
      <dgm:spPr/>
      <dgm:t>
        <a:bodyPr/>
        <a:lstStyle/>
        <a:p>
          <a:endParaRPr lang="en-GB"/>
        </a:p>
      </dgm:t>
    </dgm:pt>
    <dgm:pt modelId="{79C0085F-6C72-4DEC-827F-683706A4821D}" type="sibTrans" cxnId="{C0FD4889-9816-452C-8B27-B82C9A73237C}">
      <dgm:prSet/>
      <dgm:spPr/>
      <dgm:t>
        <a:bodyPr/>
        <a:lstStyle/>
        <a:p>
          <a:endParaRPr lang="en-GB"/>
        </a:p>
      </dgm:t>
    </dgm:pt>
    <dgm:pt modelId="{1C20E03F-941A-490B-A801-77AD5D1E484C}" type="pres">
      <dgm:prSet presAssocID="{6FD1EE95-68DB-4CD3-852F-0B20E128F740}" presName="diagram" presStyleCnt="0">
        <dgm:presLayoutVars>
          <dgm:dir/>
          <dgm:resizeHandles val="exact"/>
        </dgm:presLayoutVars>
      </dgm:prSet>
      <dgm:spPr/>
    </dgm:pt>
    <dgm:pt modelId="{594DB8F3-10A4-4980-B4BD-C4D533B8FB11}" type="pres">
      <dgm:prSet presAssocID="{AB2875C0-E7E3-4EC7-8451-7EC3EA20121F}" presName="node" presStyleLbl="node1" presStyleIdx="0" presStyleCnt="6">
        <dgm:presLayoutVars>
          <dgm:bulletEnabled val="1"/>
        </dgm:presLayoutVars>
      </dgm:prSet>
      <dgm:spPr/>
    </dgm:pt>
    <dgm:pt modelId="{8F643490-923B-4636-84C1-ED18DC96791F}" type="pres">
      <dgm:prSet presAssocID="{698AD9FA-D937-49A8-9F65-DA0189735D65}" presName="sibTrans" presStyleCnt="0"/>
      <dgm:spPr/>
    </dgm:pt>
    <dgm:pt modelId="{87ABADED-F1E9-4E29-B29B-D57B9F1D14E0}" type="pres">
      <dgm:prSet presAssocID="{D09F7568-CF96-420E-B422-9C1D73795787}" presName="node" presStyleLbl="node1" presStyleIdx="1" presStyleCnt="6">
        <dgm:presLayoutVars>
          <dgm:bulletEnabled val="1"/>
        </dgm:presLayoutVars>
      </dgm:prSet>
      <dgm:spPr/>
    </dgm:pt>
    <dgm:pt modelId="{2748A79F-83B8-4F10-9004-DB0C969E6E90}" type="pres">
      <dgm:prSet presAssocID="{549304DA-4371-4FE2-9A24-EA2E4D0BD9CA}" presName="sibTrans" presStyleCnt="0"/>
      <dgm:spPr/>
    </dgm:pt>
    <dgm:pt modelId="{144902EE-A3BF-455A-BB9F-C31077E82A05}" type="pres">
      <dgm:prSet presAssocID="{15812B48-070F-4A93-B77C-935DC9209EEF}" presName="node" presStyleLbl="node1" presStyleIdx="2" presStyleCnt="6">
        <dgm:presLayoutVars>
          <dgm:bulletEnabled val="1"/>
        </dgm:presLayoutVars>
      </dgm:prSet>
      <dgm:spPr/>
    </dgm:pt>
    <dgm:pt modelId="{84F44D6F-1747-43D9-9AA4-6F8B17C53278}" type="pres">
      <dgm:prSet presAssocID="{9DFA0947-CD78-4F0F-98DD-87013895C768}" presName="sibTrans" presStyleCnt="0"/>
      <dgm:spPr/>
    </dgm:pt>
    <dgm:pt modelId="{CEE6E484-E352-4EFB-A2F0-A05978E0342B}" type="pres">
      <dgm:prSet presAssocID="{F3DB548A-4B5F-401B-9F65-14830592D86A}" presName="node" presStyleLbl="node1" presStyleIdx="3" presStyleCnt="6">
        <dgm:presLayoutVars>
          <dgm:bulletEnabled val="1"/>
        </dgm:presLayoutVars>
      </dgm:prSet>
      <dgm:spPr/>
    </dgm:pt>
    <dgm:pt modelId="{84A0F194-6529-43E7-B660-161D57CBB310}" type="pres">
      <dgm:prSet presAssocID="{79C0085F-6C72-4DEC-827F-683706A4821D}" presName="sibTrans" presStyleCnt="0"/>
      <dgm:spPr/>
    </dgm:pt>
    <dgm:pt modelId="{AD8B2A67-4DF1-4AAB-943D-A0B35CBD876A}" type="pres">
      <dgm:prSet presAssocID="{4940013B-F623-4213-B76E-1298AEB89249}" presName="node" presStyleLbl="node1" presStyleIdx="4" presStyleCnt="6">
        <dgm:presLayoutVars>
          <dgm:bulletEnabled val="1"/>
        </dgm:presLayoutVars>
      </dgm:prSet>
      <dgm:spPr/>
    </dgm:pt>
    <dgm:pt modelId="{3E48C4E9-C8AB-48FD-AE1B-EC825D296024}" type="pres">
      <dgm:prSet presAssocID="{D2954345-B37F-464F-B7D7-429A8230FEEE}" presName="sibTrans" presStyleCnt="0"/>
      <dgm:spPr/>
    </dgm:pt>
    <dgm:pt modelId="{423BB15E-6CF2-4890-BF98-4561E9CD5BF2}" type="pres">
      <dgm:prSet presAssocID="{828AEF41-215C-480C-A3E8-24D3FB504281}" presName="node" presStyleLbl="node1" presStyleIdx="5" presStyleCnt="6">
        <dgm:presLayoutVars>
          <dgm:bulletEnabled val="1"/>
        </dgm:presLayoutVars>
      </dgm:prSet>
      <dgm:spPr/>
    </dgm:pt>
  </dgm:ptLst>
  <dgm:cxnLst>
    <dgm:cxn modelId="{B0B5F412-F384-4143-BAF0-4245FDD44490}" srcId="{6FD1EE95-68DB-4CD3-852F-0B20E128F740}" destId="{828AEF41-215C-480C-A3E8-24D3FB504281}" srcOrd="5" destOrd="0" parTransId="{428FE315-5312-423D-B083-6423C2EF0EB5}" sibTransId="{D794C3EA-6FDE-4B36-8468-6861EFE32627}"/>
    <dgm:cxn modelId="{32C66715-0719-4F6F-915C-5C6AAC8F3FA1}" type="presOf" srcId="{F3DB548A-4B5F-401B-9F65-14830592D86A}" destId="{CEE6E484-E352-4EFB-A2F0-A05978E0342B}" srcOrd="0" destOrd="0" presId="urn:microsoft.com/office/officeart/2005/8/layout/default"/>
    <dgm:cxn modelId="{9A014E16-8D44-4E1E-8A7D-129D0D0ECE7B}" type="presOf" srcId="{15812B48-070F-4A93-B77C-935DC9209EEF}" destId="{144902EE-A3BF-455A-BB9F-C31077E82A05}" srcOrd="0" destOrd="0" presId="urn:microsoft.com/office/officeart/2005/8/layout/default"/>
    <dgm:cxn modelId="{5C85AA60-BD1D-457C-8513-E8B1474C6F14}" type="presOf" srcId="{828AEF41-215C-480C-A3E8-24D3FB504281}" destId="{423BB15E-6CF2-4890-BF98-4561E9CD5BF2}" srcOrd="0" destOrd="0" presId="urn:microsoft.com/office/officeart/2005/8/layout/default"/>
    <dgm:cxn modelId="{26D1EA6B-1CA8-4986-A81D-1BD021AE88CF}" srcId="{6FD1EE95-68DB-4CD3-852F-0B20E128F740}" destId="{AB2875C0-E7E3-4EC7-8451-7EC3EA20121F}" srcOrd="0" destOrd="0" parTransId="{37D8F965-8C56-4423-9E4A-30A2E4957525}" sibTransId="{698AD9FA-D937-49A8-9F65-DA0189735D65}"/>
    <dgm:cxn modelId="{C0FD4889-9816-452C-8B27-B82C9A73237C}" srcId="{6FD1EE95-68DB-4CD3-852F-0B20E128F740}" destId="{F3DB548A-4B5F-401B-9F65-14830592D86A}" srcOrd="3" destOrd="0" parTransId="{D1305080-B6A0-43AA-9DA2-F2D18AB66A0F}" sibTransId="{79C0085F-6C72-4DEC-827F-683706A4821D}"/>
    <dgm:cxn modelId="{67B65C8B-19B3-49DF-A6CC-98F87F3314AE}" type="presOf" srcId="{D09F7568-CF96-420E-B422-9C1D73795787}" destId="{87ABADED-F1E9-4E29-B29B-D57B9F1D14E0}" srcOrd="0" destOrd="0" presId="urn:microsoft.com/office/officeart/2005/8/layout/default"/>
    <dgm:cxn modelId="{34E5268D-6B80-432D-9A64-516945654EC8}" type="presOf" srcId="{6FD1EE95-68DB-4CD3-852F-0B20E128F740}" destId="{1C20E03F-941A-490B-A801-77AD5D1E484C}" srcOrd="0" destOrd="0" presId="urn:microsoft.com/office/officeart/2005/8/layout/default"/>
    <dgm:cxn modelId="{03E3429D-0251-4E2A-A2C8-B8DAE2DEC711}" type="presOf" srcId="{4940013B-F623-4213-B76E-1298AEB89249}" destId="{AD8B2A67-4DF1-4AAB-943D-A0B35CBD876A}" srcOrd="0" destOrd="0" presId="urn:microsoft.com/office/officeart/2005/8/layout/default"/>
    <dgm:cxn modelId="{C1AAA4A1-BD37-45A8-BECB-791BB9C6FE04}" srcId="{6FD1EE95-68DB-4CD3-852F-0B20E128F740}" destId="{15812B48-070F-4A93-B77C-935DC9209EEF}" srcOrd="2" destOrd="0" parTransId="{A938A816-ED04-4203-939D-3F781797DBB4}" sibTransId="{9DFA0947-CD78-4F0F-98DD-87013895C768}"/>
    <dgm:cxn modelId="{F86429C1-B29D-4975-82BC-E58DFFE8A07B}" srcId="{6FD1EE95-68DB-4CD3-852F-0B20E128F740}" destId="{D09F7568-CF96-420E-B422-9C1D73795787}" srcOrd="1" destOrd="0" parTransId="{96B0A736-1F4D-42EB-9201-807625307C5B}" sibTransId="{549304DA-4371-4FE2-9A24-EA2E4D0BD9CA}"/>
    <dgm:cxn modelId="{D34E01CC-324E-4341-9670-E3A56195456E}" srcId="{6FD1EE95-68DB-4CD3-852F-0B20E128F740}" destId="{4940013B-F623-4213-B76E-1298AEB89249}" srcOrd="4" destOrd="0" parTransId="{93A6A91D-F12A-47B5-B69C-73CF42353126}" sibTransId="{D2954345-B37F-464F-B7D7-429A8230FEEE}"/>
    <dgm:cxn modelId="{3F1ADCE3-81E0-4AD4-A131-5A715DE07115}" type="presOf" srcId="{AB2875C0-E7E3-4EC7-8451-7EC3EA20121F}" destId="{594DB8F3-10A4-4980-B4BD-C4D533B8FB11}" srcOrd="0" destOrd="0" presId="urn:microsoft.com/office/officeart/2005/8/layout/default"/>
    <dgm:cxn modelId="{B591AAB8-5EDF-4816-AD72-7C29ABDF58E4}" type="presParOf" srcId="{1C20E03F-941A-490B-A801-77AD5D1E484C}" destId="{594DB8F3-10A4-4980-B4BD-C4D533B8FB11}" srcOrd="0" destOrd="0" presId="urn:microsoft.com/office/officeart/2005/8/layout/default"/>
    <dgm:cxn modelId="{58E0418E-BF37-42BA-ADE6-7B32895D6991}" type="presParOf" srcId="{1C20E03F-941A-490B-A801-77AD5D1E484C}" destId="{8F643490-923B-4636-84C1-ED18DC96791F}" srcOrd="1" destOrd="0" presId="urn:microsoft.com/office/officeart/2005/8/layout/default"/>
    <dgm:cxn modelId="{713A522A-F523-496C-86A3-0BBBB59ECC9F}" type="presParOf" srcId="{1C20E03F-941A-490B-A801-77AD5D1E484C}" destId="{87ABADED-F1E9-4E29-B29B-D57B9F1D14E0}" srcOrd="2" destOrd="0" presId="urn:microsoft.com/office/officeart/2005/8/layout/default"/>
    <dgm:cxn modelId="{F8752F67-A61D-4071-B97A-8851E68C6EC7}" type="presParOf" srcId="{1C20E03F-941A-490B-A801-77AD5D1E484C}" destId="{2748A79F-83B8-4F10-9004-DB0C969E6E90}" srcOrd="3" destOrd="0" presId="urn:microsoft.com/office/officeart/2005/8/layout/default"/>
    <dgm:cxn modelId="{150527C9-1739-424D-89DA-1DBC3D7C2C80}" type="presParOf" srcId="{1C20E03F-941A-490B-A801-77AD5D1E484C}" destId="{144902EE-A3BF-455A-BB9F-C31077E82A05}" srcOrd="4" destOrd="0" presId="urn:microsoft.com/office/officeart/2005/8/layout/default"/>
    <dgm:cxn modelId="{D4085527-B207-4645-BBC5-A7DD75584B59}" type="presParOf" srcId="{1C20E03F-941A-490B-A801-77AD5D1E484C}" destId="{84F44D6F-1747-43D9-9AA4-6F8B17C53278}" srcOrd="5" destOrd="0" presId="urn:microsoft.com/office/officeart/2005/8/layout/default"/>
    <dgm:cxn modelId="{5A1BC575-8784-4778-893A-1C435D6CDEBB}" type="presParOf" srcId="{1C20E03F-941A-490B-A801-77AD5D1E484C}" destId="{CEE6E484-E352-4EFB-A2F0-A05978E0342B}" srcOrd="6" destOrd="0" presId="urn:microsoft.com/office/officeart/2005/8/layout/default"/>
    <dgm:cxn modelId="{71ADDB66-2080-4AD7-9038-E6A9456CFA1D}" type="presParOf" srcId="{1C20E03F-941A-490B-A801-77AD5D1E484C}" destId="{84A0F194-6529-43E7-B660-161D57CBB310}" srcOrd="7" destOrd="0" presId="urn:microsoft.com/office/officeart/2005/8/layout/default"/>
    <dgm:cxn modelId="{DA019AAB-7B24-453D-89DC-068D416C6556}" type="presParOf" srcId="{1C20E03F-941A-490B-A801-77AD5D1E484C}" destId="{AD8B2A67-4DF1-4AAB-943D-A0B35CBD876A}" srcOrd="8" destOrd="0" presId="urn:microsoft.com/office/officeart/2005/8/layout/default"/>
    <dgm:cxn modelId="{603ECA6D-89DE-4701-8B7E-D4471D2066C1}" type="presParOf" srcId="{1C20E03F-941A-490B-A801-77AD5D1E484C}" destId="{3E48C4E9-C8AB-48FD-AE1B-EC825D296024}" srcOrd="9" destOrd="0" presId="urn:microsoft.com/office/officeart/2005/8/layout/default"/>
    <dgm:cxn modelId="{77C948B6-3A53-480C-AD93-6323F200C6C9}" type="presParOf" srcId="{1C20E03F-941A-490B-A801-77AD5D1E484C}" destId="{423BB15E-6CF2-4890-BF98-4561E9CD5BF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DC201B-478A-48B1-9218-69AF470E6156}">
      <dsp:nvSpPr>
        <dsp:cNvPr id="0" name=""/>
        <dsp:cNvSpPr/>
      </dsp:nvSpPr>
      <dsp:spPr>
        <a:xfrm>
          <a:off x="-118441" y="0"/>
          <a:ext cx="8744295" cy="4941888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53A548-EEE9-427B-98CB-9040FFF8F207}">
      <dsp:nvSpPr>
        <dsp:cNvPr id="0" name=""/>
        <dsp:cNvSpPr/>
      </dsp:nvSpPr>
      <dsp:spPr>
        <a:xfrm>
          <a:off x="1079037" y="3674787"/>
          <a:ext cx="181861" cy="1818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E9B21BB-C233-4030-A125-DDD066BAECCF}">
      <dsp:nvSpPr>
        <dsp:cNvPr id="0" name=""/>
        <dsp:cNvSpPr/>
      </dsp:nvSpPr>
      <dsp:spPr>
        <a:xfrm>
          <a:off x="1169967" y="3765718"/>
          <a:ext cx="1035819" cy="1176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365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b="1" kern="1200" dirty="0"/>
            <a:t>2011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 dirty="0"/>
            <a:t>COP </a:t>
          </a:r>
          <a:r>
            <a:rPr lang="da-DK" sz="1400" kern="1200" dirty="0" err="1"/>
            <a:t>requests</a:t>
          </a:r>
          <a:r>
            <a:rPr lang="da-DK" sz="1400" kern="1200" dirty="0"/>
            <a:t> SBSTA to </a:t>
          </a:r>
          <a:r>
            <a:rPr lang="da-DK" sz="1400" kern="1200" dirty="0" err="1"/>
            <a:t>consider</a:t>
          </a:r>
          <a:r>
            <a:rPr lang="da-DK" sz="1400" kern="1200" dirty="0"/>
            <a:t> </a:t>
          </a:r>
          <a:r>
            <a:rPr lang="da-DK" sz="1400" kern="1200" dirty="0" err="1"/>
            <a:t>issues</a:t>
          </a:r>
          <a:r>
            <a:rPr lang="da-DK" sz="1400" kern="1200" dirty="0"/>
            <a:t> </a:t>
          </a:r>
          <a:r>
            <a:rPr lang="da-DK" sz="1400" kern="1200" dirty="0" err="1"/>
            <a:t>related</a:t>
          </a:r>
          <a:r>
            <a:rPr lang="da-DK" sz="1400" kern="1200" dirty="0"/>
            <a:t> to </a:t>
          </a:r>
          <a:r>
            <a:rPr lang="da-DK" sz="1400" kern="1200" dirty="0" err="1"/>
            <a:t>Agriculture</a:t>
          </a:r>
          <a:endParaRPr lang="en-GB" sz="1400" kern="1200" dirty="0"/>
        </a:p>
      </dsp:txBody>
      <dsp:txXfrm>
        <a:off x="1169967" y="3765718"/>
        <a:ext cx="1035819" cy="1176169"/>
      </dsp:txXfrm>
    </dsp:sp>
    <dsp:sp modelId="{2A03D4B8-3956-4798-A73E-1DEF764C4F6E}">
      <dsp:nvSpPr>
        <dsp:cNvPr id="0" name=""/>
        <dsp:cNvSpPr/>
      </dsp:nvSpPr>
      <dsp:spPr>
        <a:xfrm>
          <a:off x="2063461" y="2728910"/>
          <a:ext cx="284652" cy="2846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FB0A7D8-C816-4A4A-95B9-9C97A8C5DC28}">
      <dsp:nvSpPr>
        <dsp:cNvPr id="0" name=""/>
        <dsp:cNvSpPr/>
      </dsp:nvSpPr>
      <dsp:spPr>
        <a:xfrm>
          <a:off x="2205787" y="2871236"/>
          <a:ext cx="1312565" cy="2070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832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b="1" kern="1200" dirty="0"/>
            <a:t>2013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 dirty="0"/>
            <a:t>In-session workshop on state of scientific knowledge</a:t>
          </a:r>
          <a:endParaRPr lang="en-GB" sz="1400" kern="1200" dirty="0"/>
        </a:p>
      </dsp:txBody>
      <dsp:txXfrm>
        <a:off x="2205787" y="2871236"/>
        <a:ext cx="1312565" cy="2070651"/>
      </dsp:txXfrm>
    </dsp:sp>
    <dsp:sp modelId="{21032E64-B73E-40E9-A43D-8C153CC4300D}">
      <dsp:nvSpPr>
        <dsp:cNvPr id="0" name=""/>
        <dsp:cNvSpPr/>
      </dsp:nvSpPr>
      <dsp:spPr>
        <a:xfrm>
          <a:off x="3328584" y="1974778"/>
          <a:ext cx="379536" cy="3795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4E62042-163A-46F1-B132-8DEC925AB460}">
      <dsp:nvSpPr>
        <dsp:cNvPr id="0" name=""/>
        <dsp:cNvSpPr/>
      </dsp:nvSpPr>
      <dsp:spPr>
        <a:xfrm>
          <a:off x="3518353" y="2164546"/>
          <a:ext cx="1526055" cy="2777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109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b="1" kern="1200" dirty="0"/>
            <a:t>2014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 dirty="0"/>
            <a:t>SBSTA </a:t>
          </a:r>
          <a:r>
            <a:rPr lang="da-DK" sz="1400" kern="1200" dirty="0" err="1"/>
            <a:t>calls</a:t>
          </a:r>
          <a:r>
            <a:rPr lang="da-DK" sz="1400" kern="1200" dirty="0"/>
            <a:t> for submissions and workshops </a:t>
          </a:r>
          <a:r>
            <a:rPr lang="da-DK" sz="1400" kern="1200" dirty="0" err="1"/>
            <a:t>announced</a:t>
          </a:r>
          <a:endParaRPr lang="en-GB" sz="1400" kern="1200" dirty="0"/>
        </a:p>
      </dsp:txBody>
      <dsp:txXfrm>
        <a:off x="3518353" y="2164546"/>
        <a:ext cx="1526055" cy="2777341"/>
      </dsp:txXfrm>
    </dsp:sp>
    <dsp:sp modelId="{8FDF50D3-2C97-497A-8CA6-FD3874CF2B30}">
      <dsp:nvSpPr>
        <dsp:cNvPr id="0" name=""/>
        <dsp:cNvSpPr/>
      </dsp:nvSpPr>
      <dsp:spPr>
        <a:xfrm>
          <a:off x="4799290" y="1385705"/>
          <a:ext cx="490235" cy="4902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80EAF2F-1E75-4909-A009-46DE2636248F}">
      <dsp:nvSpPr>
        <dsp:cNvPr id="0" name=""/>
        <dsp:cNvSpPr/>
      </dsp:nvSpPr>
      <dsp:spPr>
        <a:xfrm>
          <a:off x="5044408" y="1630823"/>
          <a:ext cx="1581404" cy="3311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9766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b="1" kern="1200" dirty="0"/>
            <a:t>2017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 dirty="0"/>
            <a:t>Landmark decision – Koronivia Joint Work on Agriculture</a:t>
          </a:r>
        </a:p>
      </dsp:txBody>
      <dsp:txXfrm>
        <a:off x="5044408" y="1630823"/>
        <a:ext cx="1581404" cy="3311064"/>
      </dsp:txXfrm>
    </dsp:sp>
    <dsp:sp modelId="{D3A1B93C-5608-4E64-93F0-25F1F13B7B71}">
      <dsp:nvSpPr>
        <dsp:cNvPr id="0" name=""/>
        <dsp:cNvSpPr/>
      </dsp:nvSpPr>
      <dsp:spPr>
        <a:xfrm>
          <a:off x="6313484" y="992331"/>
          <a:ext cx="624654" cy="6246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28ED591-42AF-4438-80F6-42E95E7561C5}">
      <dsp:nvSpPr>
        <dsp:cNvPr id="0" name=""/>
        <dsp:cNvSpPr/>
      </dsp:nvSpPr>
      <dsp:spPr>
        <a:xfrm>
          <a:off x="6625812" y="1304658"/>
          <a:ext cx="1581404" cy="3637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992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2020</a:t>
          </a:r>
          <a:r>
            <a:rPr lang="en-GB" sz="1400" kern="1200" dirty="0"/>
            <a:t>  Conclusion of Koronivia process – next steps?</a:t>
          </a:r>
        </a:p>
      </dsp:txBody>
      <dsp:txXfrm>
        <a:off x="6625812" y="1304658"/>
        <a:ext cx="1581404" cy="36372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DB8F3-10A4-4980-B4BD-C4D533B8FB11}">
      <dsp:nvSpPr>
        <dsp:cNvPr id="0" name=""/>
        <dsp:cNvSpPr/>
      </dsp:nvSpPr>
      <dsp:spPr>
        <a:xfrm>
          <a:off x="0" y="790574"/>
          <a:ext cx="2571749" cy="1543050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rial" panose="020B0604020202020204" pitchFamily="34" charset="0"/>
              <a:cs typeface="Arial" panose="020B0604020202020204" pitchFamily="34" charset="0"/>
            </a:rPr>
            <a:t>Support to the UK COP presidency</a:t>
          </a:r>
        </a:p>
      </dsp:txBody>
      <dsp:txXfrm>
        <a:off x="0" y="790574"/>
        <a:ext cx="2571749" cy="1543050"/>
      </dsp:txXfrm>
    </dsp:sp>
    <dsp:sp modelId="{87ABADED-F1E9-4E29-B29B-D57B9F1D14E0}">
      <dsp:nvSpPr>
        <dsp:cNvPr id="0" name=""/>
        <dsp:cNvSpPr/>
      </dsp:nvSpPr>
      <dsp:spPr>
        <a:xfrm>
          <a:off x="2828925" y="790574"/>
          <a:ext cx="2571749" cy="1543050"/>
        </a:xfrm>
        <a:prstGeom prst="rect">
          <a:avLst/>
        </a:prstGeom>
        <a:solidFill>
          <a:schemeClr val="accent3">
            <a:shade val="50000"/>
            <a:hueOff val="89185"/>
            <a:satOff val="-1423"/>
            <a:lumOff val="137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Providing vital research input  </a:t>
          </a:r>
        </a:p>
      </dsp:txBody>
      <dsp:txXfrm>
        <a:off x="2828925" y="790574"/>
        <a:ext cx="2571749" cy="1543050"/>
      </dsp:txXfrm>
    </dsp:sp>
    <dsp:sp modelId="{144902EE-A3BF-455A-BB9F-C31077E82A05}">
      <dsp:nvSpPr>
        <dsp:cNvPr id="0" name=""/>
        <dsp:cNvSpPr/>
      </dsp:nvSpPr>
      <dsp:spPr>
        <a:xfrm>
          <a:off x="5657849" y="790574"/>
          <a:ext cx="2571749" cy="1543050"/>
        </a:xfrm>
        <a:prstGeom prst="rect">
          <a:avLst/>
        </a:prstGeom>
        <a:solidFill>
          <a:schemeClr val="accent3">
            <a:shade val="50000"/>
            <a:hueOff val="178371"/>
            <a:satOff val="-2846"/>
            <a:lumOff val="274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Accelerating climate education</a:t>
          </a:r>
        </a:p>
      </dsp:txBody>
      <dsp:txXfrm>
        <a:off x="5657849" y="790574"/>
        <a:ext cx="2571749" cy="1543050"/>
      </dsp:txXfrm>
    </dsp:sp>
    <dsp:sp modelId="{CEE6E484-E352-4EFB-A2F0-A05978E0342B}">
      <dsp:nvSpPr>
        <dsp:cNvPr id="0" name=""/>
        <dsp:cNvSpPr/>
      </dsp:nvSpPr>
      <dsp:spPr>
        <a:xfrm>
          <a:off x="0" y="2590800"/>
          <a:ext cx="2571749" cy="1543050"/>
        </a:xfrm>
        <a:prstGeom prst="rect">
          <a:avLst/>
        </a:prstGeom>
        <a:solidFill>
          <a:schemeClr val="accent3">
            <a:shade val="50000"/>
            <a:hueOff val="267556"/>
            <a:satOff val="-4269"/>
            <a:lumOff val="411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Engaging with the public</a:t>
          </a:r>
        </a:p>
      </dsp:txBody>
      <dsp:txXfrm>
        <a:off x="0" y="2590800"/>
        <a:ext cx="2571749" cy="1543050"/>
      </dsp:txXfrm>
    </dsp:sp>
    <dsp:sp modelId="{AD8B2A67-4DF1-4AAB-943D-A0B35CBD876A}">
      <dsp:nvSpPr>
        <dsp:cNvPr id="0" name=""/>
        <dsp:cNvSpPr/>
      </dsp:nvSpPr>
      <dsp:spPr>
        <a:xfrm>
          <a:off x="2828925" y="2590800"/>
          <a:ext cx="2571749" cy="1543050"/>
        </a:xfrm>
        <a:prstGeom prst="rect">
          <a:avLst/>
        </a:prstGeom>
        <a:solidFill>
          <a:schemeClr val="accent3">
            <a:shade val="50000"/>
            <a:hueOff val="178371"/>
            <a:satOff val="-2846"/>
            <a:lumOff val="274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Net-zero universities </a:t>
          </a:r>
        </a:p>
      </dsp:txBody>
      <dsp:txXfrm>
        <a:off x="2828925" y="2590800"/>
        <a:ext cx="2571749" cy="1543050"/>
      </dsp:txXfrm>
    </dsp:sp>
    <dsp:sp modelId="{423BB15E-6CF2-4890-BF98-4561E9CD5BF2}">
      <dsp:nvSpPr>
        <dsp:cNvPr id="0" name=""/>
        <dsp:cNvSpPr/>
      </dsp:nvSpPr>
      <dsp:spPr>
        <a:xfrm>
          <a:off x="5657849" y="2590800"/>
          <a:ext cx="2571749" cy="1543050"/>
        </a:xfrm>
        <a:prstGeom prst="rect">
          <a:avLst/>
        </a:prstGeom>
        <a:solidFill>
          <a:schemeClr val="accent3">
            <a:shade val="50000"/>
            <a:hueOff val="89185"/>
            <a:satOff val="-1423"/>
            <a:lumOff val="137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Building an alliance </a:t>
          </a:r>
        </a:p>
      </dsp:txBody>
      <dsp:txXfrm>
        <a:off x="5657849" y="2590800"/>
        <a:ext cx="2571749" cy="1543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BDB63-9B13-443A-8E9A-1F5B8A25C271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92B77-03EE-4837-985C-682F946EE2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872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54A4AC-6E92-48BB-86F5-D5A5043B6DA0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150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7B8AF-63FF-A84E-BB1C-0D35BC8A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067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995E5-06C6-429D-97FE-7CFF58B4250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3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0D840-A78A-4014-AEE0-9CB8A4E39B3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212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1049E-3E35-4E90-B8BC-32E45BAA8B4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805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995E5-06C6-429D-97FE-7CFF58B4250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025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3/26/2020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3/26/2020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3/26/2020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422275"/>
            <a:ext cx="4876800" cy="738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601" y="1665288"/>
            <a:ext cx="4138613" cy="4349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665290"/>
            <a:ext cx="4138612" cy="209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916365"/>
            <a:ext cx="4138612" cy="209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2D9F1-45FF-451E-AE6B-06FDEE0521B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32723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 thankyou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271016"/>
            <a:ext cx="9144000" cy="768096"/>
          </a:xfrm>
          <a:prstGeom prst="rect">
            <a:avLst/>
          </a:prstGeom>
          <a:gradFill flip="none" rotWithShape="1">
            <a:gsLst>
              <a:gs pos="0">
                <a:srgbClr val="47939C">
                  <a:alpha val="7000"/>
                </a:srgbClr>
              </a:gs>
              <a:gs pos="100000">
                <a:schemeClr val="accent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2075688"/>
            <a:ext cx="9144000" cy="10241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9931" y="914847"/>
            <a:ext cx="2898501" cy="86931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" y="2152650"/>
            <a:ext cx="8869680" cy="94716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" y="123826"/>
            <a:ext cx="5650230" cy="1828038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2800" b="1">
                <a:solidFill>
                  <a:srgbClr val="47939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3099816"/>
            <a:ext cx="9144000" cy="3758184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43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271016"/>
            <a:ext cx="9144000" cy="768096"/>
          </a:xfrm>
          <a:prstGeom prst="rect">
            <a:avLst/>
          </a:prstGeom>
          <a:gradFill flip="none" rotWithShape="1">
            <a:gsLst>
              <a:gs pos="0">
                <a:srgbClr val="47939C">
                  <a:alpha val="7000"/>
                </a:srgbClr>
              </a:gs>
              <a:gs pos="100000">
                <a:schemeClr val="accent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2075688"/>
            <a:ext cx="9144000" cy="10241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19" y="2152650"/>
            <a:ext cx="8879205" cy="94716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19" y="133350"/>
            <a:ext cx="7145655" cy="1818513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2800" b="1">
                <a:solidFill>
                  <a:srgbClr val="47939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3099816"/>
            <a:ext cx="9144000" cy="3758184"/>
          </a:xfrm>
        </p:spPr>
        <p:txBody>
          <a:bodyPr/>
          <a:lstStyle/>
          <a:p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102" y="261485"/>
            <a:ext cx="1689736" cy="50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2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divider slide image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271016"/>
            <a:ext cx="9144000" cy="768096"/>
          </a:xfrm>
          <a:prstGeom prst="rect">
            <a:avLst/>
          </a:prstGeom>
          <a:gradFill flip="none" rotWithShape="1">
            <a:gsLst>
              <a:gs pos="0">
                <a:srgbClr val="47939C">
                  <a:alpha val="7000"/>
                </a:srgbClr>
              </a:gs>
              <a:gs pos="100000">
                <a:schemeClr val="accent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2075688"/>
            <a:ext cx="9144000" cy="10241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9931" y="914847"/>
            <a:ext cx="2898501" cy="86931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" y="2152650"/>
            <a:ext cx="8869680" cy="94716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" y="123826"/>
            <a:ext cx="5650230" cy="1828038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2800" b="1">
                <a:solidFill>
                  <a:srgbClr val="47939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3099815"/>
            <a:ext cx="9144000" cy="2885059"/>
          </a:xfrm>
        </p:spPr>
        <p:txBody>
          <a:bodyPr/>
          <a:lstStyle/>
          <a:p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101599" y="6083300"/>
            <a:ext cx="1227579" cy="67945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2029289" y="6083300"/>
            <a:ext cx="1227579" cy="67945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956979" y="6083300"/>
            <a:ext cx="1227579" cy="67945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5884669" y="6083300"/>
            <a:ext cx="1227579" cy="67945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7812360" y="6083300"/>
            <a:ext cx="1227579" cy="67945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57252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image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271016"/>
            <a:ext cx="9144000" cy="768096"/>
          </a:xfrm>
          <a:prstGeom prst="rect">
            <a:avLst/>
          </a:prstGeom>
          <a:gradFill flip="none" rotWithShape="1">
            <a:gsLst>
              <a:gs pos="0">
                <a:srgbClr val="47939C">
                  <a:alpha val="7000"/>
                </a:srgbClr>
              </a:gs>
              <a:gs pos="100000">
                <a:schemeClr val="accent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2075688"/>
            <a:ext cx="9144000" cy="10241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19" y="2152650"/>
            <a:ext cx="8879205" cy="94716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19" y="133350"/>
            <a:ext cx="7145655" cy="1818513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2800" b="1">
                <a:solidFill>
                  <a:srgbClr val="47939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3099815"/>
            <a:ext cx="9144000" cy="2885059"/>
          </a:xfrm>
        </p:spPr>
        <p:txBody>
          <a:bodyPr/>
          <a:lstStyle/>
          <a:p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101599" y="6083300"/>
            <a:ext cx="1227579" cy="67945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2029289" y="6083300"/>
            <a:ext cx="1227579" cy="67945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956979" y="6083300"/>
            <a:ext cx="1227579" cy="67945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5884669" y="6083300"/>
            <a:ext cx="1227579" cy="67945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7812360" y="6083300"/>
            <a:ext cx="1227579" cy="67945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Logo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102" y="261485"/>
            <a:ext cx="1689736" cy="50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2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you slide 2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271016"/>
            <a:ext cx="9144000" cy="768096"/>
          </a:xfrm>
          <a:prstGeom prst="rect">
            <a:avLst/>
          </a:prstGeom>
          <a:gradFill flip="none" rotWithShape="1">
            <a:gsLst>
              <a:gs pos="0">
                <a:srgbClr val="47939C">
                  <a:alpha val="7000"/>
                </a:srgbClr>
              </a:gs>
              <a:gs pos="100000">
                <a:schemeClr val="accent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2075688"/>
            <a:ext cx="9144000" cy="10241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9931" y="914847"/>
            <a:ext cx="2898501" cy="86931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" y="2152650"/>
            <a:ext cx="8869680" cy="94716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" y="123826"/>
            <a:ext cx="5650230" cy="1828038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2800" b="1">
                <a:solidFill>
                  <a:srgbClr val="47939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3099816"/>
            <a:ext cx="9144000" cy="3758184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101599" y="6083300"/>
            <a:ext cx="1227579" cy="67945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7812360" y="6083300"/>
            <a:ext cx="1227579" cy="67945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96785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296547"/>
            <a:ext cx="6889433" cy="713647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Title text here in 28pt </a:t>
            </a:r>
            <a:r>
              <a:rPr lang="en-GB" dirty="0" err="1"/>
              <a:t>arial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9FB0-9335-4884-B92E-210820B3EB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00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296547"/>
            <a:ext cx="6889433" cy="713647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Title text here in 28pt </a:t>
            </a:r>
            <a:r>
              <a:rPr lang="en-GB" dirty="0" err="1"/>
              <a:t>arial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9FB0-9335-4884-B92E-210820B3EB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4294967295"/>
          </p:nvPr>
        </p:nvSpPr>
        <p:spPr>
          <a:xfrm>
            <a:off x="765965" y="1009650"/>
            <a:ext cx="1971896" cy="1314450"/>
          </a:xfrm>
        </p:spPr>
      </p:sp>
      <p:sp>
        <p:nvSpPr>
          <p:cNvPr id="13" name="Picture Placeholder 249"/>
          <p:cNvSpPr>
            <a:spLocks noGrp="1"/>
          </p:cNvSpPr>
          <p:nvPr>
            <p:ph type="pic" sz="quarter" idx="4294967295"/>
          </p:nvPr>
        </p:nvSpPr>
        <p:spPr>
          <a:xfrm>
            <a:off x="3087448" y="1009650"/>
            <a:ext cx="1971896" cy="1314450"/>
          </a:xfrm>
        </p:spPr>
      </p:sp>
      <p:sp>
        <p:nvSpPr>
          <p:cNvPr id="14" name="Picture Placeholder 250"/>
          <p:cNvSpPr>
            <a:spLocks noGrp="1"/>
          </p:cNvSpPr>
          <p:nvPr>
            <p:ph type="pic" sz="quarter" idx="4294967295"/>
          </p:nvPr>
        </p:nvSpPr>
        <p:spPr>
          <a:xfrm>
            <a:off x="5408931" y="1009650"/>
            <a:ext cx="1971896" cy="1314450"/>
          </a:xfrm>
        </p:spPr>
      </p:sp>
      <p:sp>
        <p:nvSpPr>
          <p:cNvPr id="15" name="Picture Placeholder 251"/>
          <p:cNvSpPr>
            <a:spLocks noGrp="1"/>
          </p:cNvSpPr>
          <p:nvPr>
            <p:ph type="pic" sz="quarter" idx="4294967295"/>
          </p:nvPr>
        </p:nvSpPr>
        <p:spPr>
          <a:xfrm>
            <a:off x="3832953" y="5147065"/>
            <a:ext cx="1972800" cy="1314000"/>
          </a:xfrm>
        </p:spPr>
      </p:sp>
      <p:sp>
        <p:nvSpPr>
          <p:cNvPr id="16" name="Picture Placeholder 252"/>
          <p:cNvSpPr>
            <a:spLocks noGrp="1"/>
          </p:cNvSpPr>
          <p:nvPr>
            <p:ph type="pic" sz="quarter" idx="4294967295"/>
          </p:nvPr>
        </p:nvSpPr>
        <p:spPr>
          <a:xfrm>
            <a:off x="6255921" y="5147065"/>
            <a:ext cx="1972800" cy="1314000"/>
          </a:xfrm>
        </p:spPr>
      </p:sp>
    </p:spTree>
    <p:extLst>
      <p:ext uri="{BB962C8B-B14F-4D97-AF65-F5344CB8AC3E}">
        <p14:creationId xmlns:p14="http://schemas.microsoft.com/office/powerpoint/2010/main" val="421369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3/26/2020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296547"/>
            <a:ext cx="6889433" cy="713647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Title text here in 28pt </a:t>
            </a:r>
            <a:r>
              <a:rPr lang="en-GB" dirty="0" err="1"/>
              <a:t>arial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9FB0-9335-4884-B92E-210820B3EB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427476" y="1295400"/>
            <a:ext cx="8321237" cy="48291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7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296547"/>
            <a:ext cx="6889433" cy="713647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Title text here in 28pt </a:t>
            </a:r>
            <a:r>
              <a:rPr lang="en-GB" dirty="0" err="1"/>
              <a:t>arial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476" y="1772285"/>
            <a:ext cx="4127107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9FB0-9335-4884-B92E-210820B3EB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4764089" y="1772284"/>
            <a:ext cx="3953192" cy="434911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644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296547"/>
            <a:ext cx="6889433" cy="713647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Title text here in 28pt </a:t>
            </a:r>
            <a:r>
              <a:rPr lang="en-GB" dirty="0" err="1"/>
              <a:t>arial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0174" y="1772285"/>
            <a:ext cx="4127107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9FB0-9335-4884-B92E-210820B3EB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479" y="1772283"/>
            <a:ext cx="3953193" cy="4351340"/>
          </a:xfr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445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296547"/>
            <a:ext cx="6889433" cy="713647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Title text here in 28pt </a:t>
            </a:r>
            <a:r>
              <a:rPr lang="en-GB" dirty="0" err="1"/>
              <a:t>arial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9FB0-9335-4884-B92E-210820B3EB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480" y="1772283"/>
            <a:ext cx="1922418" cy="2068197"/>
          </a:xfr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538548" y="1772283"/>
            <a:ext cx="1922418" cy="2068197"/>
          </a:xfr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665616" y="1772283"/>
            <a:ext cx="1922418" cy="2068197"/>
          </a:xfr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792685" y="1772283"/>
            <a:ext cx="1922418" cy="2068197"/>
          </a:xfr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411480" y="4044332"/>
            <a:ext cx="1922418" cy="2068197"/>
          </a:xfr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538548" y="4044332"/>
            <a:ext cx="1922418" cy="2068197"/>
          </a:xfr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4665616" y="4044332"/>
            <a:ext cx="1922418" cy="2068197"/>
          </a:xfr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792685" y="4044332"/>
            <a:ext cx="1922418" cy="2068197"/>
          </a:xfr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28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296547"/>
            <a:ext cx="6889433" cy="713647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Title text here in 28pt </a:t>
            </a:r>
            <a:r>
              <a:rPr lang="en-GB" dirty="0" err="1"/>
              <a:t>arial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9FB0-9335-4884-B92E-210820B3EB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1010194"/>
            <a:ext cx="9144000" cy="5847806"/>
          </a:xfrm>
          <a:ln w="28575">
            <a:noFill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04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296548"/>
            <a:ext cx="6889433" cy="72235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Title text here in 28pt </a:t>
            </a:r>
            <a:r>
              <a:rPr lang="en-GB" dirty="0" err="1"/>
              <a:t>arial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480" y="2351313"/>
            <a:ext cx="4080510" cy="38256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390" y="2351313"/>
            <a:ext cx="4080510" cy="38256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9FB0-9335-4884-B92E-210820B3EB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11163" y="1446213"/>
            <a:ext cx="4081462" cy="827087"/>
          </a:xfrm>
          <a:solidFill>
            <a:srgbClr val="0070A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643438" y="1446213"/>
            <a:ext cx="4081462" cy="827087"/>
          </a:xfrm>
          <a:solidFill>
            <a:srgbClr val="47939C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59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27476" y="1729739"/>
            <a:ext cx="2673864" cy="1953895"/>
          </a:xfrm>
          <a:solidFill>
            <a:schemeClr val="accent2"/>
          </a:solidFill>
        </p:spPr>
        <p:txBody>
          <a:bodyPr anchor="ctr"/>
          <a:lstStyle>
            <a:lvl1pPr marL="0" indent="0">
              <a:buNone/>
              <a:defRPr sz="20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296548"/>
            <a:ext cx="6889433" cy="72235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Title text here in 28pt </a:t>
            </a:r>
            <a:r>
              <a:rPr lang="en-GB" dirty="0" err="1"/>
              <a:t>arial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29FB0-9335-4884-B92E-210820B3EB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3227283" y="1729739"/>
            <a:ext cx="2673864" cy="1953895"/>
          </a:xfr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027090" y="1729739"/>
            <a:ext cx="2673864" cy="1953895"/>
          </a:xfr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427476" y="3782107"/>
            <a:ext cx="2673864" cy="1953895"/>
          </a:xfr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3227283" y="3782107"/>
            <a:ext cx="2673864" cy="1953895"/>
          </a:xfr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027090" y="3782107"/>
            <a:ext cx="2673864" cy="1953895"/>
          </a:xfr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970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15"/>
          </p:nvPr>
        </p:nvSpPr>
        <p:spPr>
          <a:xfrm>
            <a:off x="411163" y="1446213"/>
            <a:ext cx="8313737" cy="473075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296548"/>
            <a:ext cx="6889433" cy="72235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Title text here in 28pt </a:t>
            </a:r>
            <a:r>
              <a:rPr lang="en-GB" dirty="0" err="1"/>
              <a:t>arial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9FB0-9335-4884-B92E-210820B3EB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0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296547"/>
            <a:ext cx="6889433" cy="713647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Title text here in 28pt </a:t>
            </a:r>
            <a:r>
              <a:rPr lang="en-GB" dirty="0" err="1"/>
              <a:t>arial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9FB0-9335-4884-B92E-210820B3EB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3"/>
          </p:nvPr>
        </p:nvSpPr>
        <p:spPr>
          <a:xfrm>
            <a:off x="411163" y="1332412"/>
            <a:ext cx="8245475" cy="4781052"/>
          </a:xfrm>
          <a:ln w="571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Clr>
                <a:schemeClr val="accent6"/>
              </a:buClr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409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296547"/>
            <a:ext cx="6889433" cy="713647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Title text here in 28pt </a:t>
            </a:r>
            <a:r>
              <a:rPr lang="en-GB" dirty="0" err="1"/>
              <a:t>arial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9FB0-9335-4884-B92E-210820B3EB7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95094" y="3666756"/>
            <a:ext cx="9413089" cy="3208662"/>
            <a:chOff x="1530350" y="4848225"/>
            <a:chExt cx="5895976" cy="2009776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3413125" y="4927600"/>
              <a:ext cx="1381125" cy="1930400"/>
            </a:xfrm>
            <a:custGeom>
              <a:avLst/>
              <a:gdLst>
                <a:gd name="T0" fmla="*/ 80 w 405"/>
                <a:gd name="T1" fmla="*/ 531 h 564"/>
                <a:gd name="T2" fmla="*/ 74 w 405"/>
                <a:gd name="T3" fmla="*/ 464 h 564"/>
                <a:gd name="T4" fmla="*/ 75 w 405"/>
                <a:gd name="T5" fmla="*/ 418 h 564"/>
                <a:gd name="T6" fmla="*/ 68 w 405"/>
                <a:gd name="T7" fmla="*/ 379 h 564"/>
                <a:gd name="T8" fmla="*/ 43 w 405"/>
                <a:gd name="T9" fmla="*/ 343 h 564"/>
                <a:gd name="T10" fmla="*/ 14 w 405"/>
                <a:gd name="T11" fmla="*/ 292 h 564"/>
                <a:gd name="T12" fmla="*/ 6 w 405"/>
                <a:gd name="T13" fmla="*/ 272 h 564"/>
                <a:gd name="T14" fmla="*/ 0 w 405"/>
                <a:gd name="T15" fmla="*/ 241 h 564"/>
                <a:gd name="T16" fmla="*/ 11 w 405"/>
                <a:gd name="T17" fmla="*/ 216 h 564"/>
                <a:gd name="T18" fmla="*/ 29 w 405"/>
                <a:gd name="T19" fmla="*/ 208 h 564"/>
                <a:gd name="T20" fmla="*/ 40 w 405"/>
                <a:gd name="T21" fmla="*/ 186 h 564"/>
                <a:gd name="T22" fmla="*/ 62 w 405"/>
                <a:gd name="T23" fmla="*/ 179 h 564"/>
                <a:gd name="T24" fmla="*/ 80 w 405"/>
                <a:gd name="T25" fmla="*/ 152 h 564"/>
                <a:gd name="T26" fmla="*/ 93 w 405"/>
                <a:gd name="T27" fmla="*/ 144 h 564"/>
                <a:gd name="T28" fmla="*/ 86 w 405"/>
                <a:gd name="T29" fmla="*/ 109 h 564"/>
                <a:gd name="T30" fmla="*/ 50 w 405"/>
                <a:gd name="T31" fmla="*/ 49 h 564"/>
                <a:gd name="T32" fmla="*/ 33 w 405"/>
                <a:gd name="T33" fmla="*/ 17 h 564"/>
                <a:gd name="T34" fmla="*/ 61 w 405"/>
                <a:gd name="T35" fmla="*/ 2 h 564"/>
                <a:gd name="T36" fmla="*/ 103 w 405"/>
                <a:gd name="T37" fmla="*/ 54 h 564"/>
                <a:gd name="T38" fmla="*/ 149 w 405"/>
                <a:gd name="T39" fmla="*/ 122 h 564"/>
                <a:gd name="T40" fmla="*/ 168 w 405"/>
                <a:gd name="T41" fmla="*/ 144 h 564"/>
                <a:gd name="T42" fmla="*/ 191 w 405"/>
                <a:gd name="T43" fmla="*/ 179 h 564"/>
                <a:gd name="T44" fmla="*/ 211 w 405"/>
                <a:gd name="T45" fmla="*/ 223 h 564"/>
                <a:gd name="T46" fmla="*/ 212 w 405"/>
                <a:gd name="T47" fmla="*/ 245 h 564"/>
                <a:gd name="T48" fmla="*/ 223 w 405"/>
                <a:gd name="T49" fmla="*/ 235 h 564"/>
                <a:gd name="T50" fmla="*/ 246 w 405"/>
                <a:gd name="T51" fmla="*/ 215 h 564"/>
                <a:gd name="T52" fmla="*/ 260 w 405"/>
                <a:gd name="T53" fmla="*/ 197 h 564"/>
                <a:gd name="T54" fmla="*/ 282 w 405"/>
                <a:gd name="T55" fmla="*/ 173 h 564"/>
                <a:gd name="T56" fmla="*/ 313 w 405"/>
                <a:gd name="T57" fmla="*/ 188 h 564"/>
                <a:gd name="T58" fmla="*/ 322 w 405"/>
                <a:gd name="T59" fmla="*/ 143 h 564"/>
                <a:gd name="T60" fmla="*/ 323 w 405"/>
                <a:gd name="T61" fmla="*/ 98 h 564"/>
                <a:gd name="T62" fmla="*/ 320 w 405"/>
                <a:gd name="T63" fmla="*/ 68 h 564"/>
                <a:gd name="T64" fmla="*/ 344 w 405"/>
                <a:gd name="T65" fmla="*/ 40 h 564"/>
                <a:gd name="T66" fmla="*/ 353 w 405"/>
                <a:gd name="T67" fmla="*/ 67 h 564"/>
                <a:gd name="T68" fmla="*/ 359 w 405"/>
                <a:gd name="T69" fmla="*/ 91 h 564"/>
                <a:gd name="T70" fmla="*/ 366 w 405"/>
                <a:gd name="T71" fmla="*/ 147 h 564"/>
                <a:gd name="T72" fmla="*/ 368 w 405"/>
                <a:gd name="T73" fmla="*/ 157 h 564"/>
                <a:gd name="T74" fmla="*/ 360 w 405"/>
                <a:gd name="T75" fmla="*/ 212 h 564"/>
                <a:gd name="T76" fmla="*/ 372 w 405"/>
                <a:gd name="T77" fmla="*/ 235 h 564"/>
                <a:gd name="T78" fmla="*/ 379 w 405"/>
                <a:gd name="T79" fmla="*/ 289 h 564"/>
                <a:gd name="T80" fmla="*/ 379 w 405"/>
                <a:gd name="T81" fmla="*/ 345 h 564"/>
                <a:gd name="T82" fmla="*/ 391 w 405"/>
                <a:gd name="T83" fmla="*/ 422 h 564"/>
                <a:gd name="T84" fmla="*/ 394 w 405"/>
                <a:gd name="T85" fmla="*/ 456 h 564"/>
                <a:gd name="T86" fmla="*/ 396 w 405"/>
                <a:gd name="T87" fmla="*/ 485 h 564"/>
                <a:gd name="T88" fmla="*/ 405 w 405"/>
                <a:gd name="T89" fmla="*/ 558 h 564"/>
                <a:gd name="T90" fmla="*/ 81 w 405"/>
                <a:gd name="T9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05" h="564">
                  <a:moveTo>
                    <a:pt x="81" y="564"/>
                  </a:moveTo>
                  <a:cubicBezTo>
                    <a:pt x="81" y="560"/>
                    <a:pt x="81" y="556"/>
                    <a:pt x="81" y="551"/>
                  </a:cubicBezTo>
                  <a:cubicBezTo>
                    <a:pt x="81" y="545"/>
                    <a:pt x="80" y="538"/>
                    <a:pt x="80" y="531"/>
                  </a:cubicBezTo>
                  <a:cubicBezTo>
                    <a:pt x="80" y="527"/>
                    <a:pt x="79" y="523"/>
                    <a:pt x="79" y="519"/>
                  </a:cubicBezTo>
                  <a:cubicBezTo>
                    <a:pt x="79" y="512"/>
                    <a:pt x="77" y="504"/>
                    <a:pt x="77" y="496"/>
                  </a:cubicBezTo>
                  <a:cubicBezTo>
                    <a:pt x="76" y="486"/>
                    <a:pt x="75" y="475"/>
                    <a:pt x="74" y="464"/>
                  </a:cubicBezTo>
                  <a:cubicBezTo>
                    <a:pt x="74" y="461"/>
                    <a:pt x="74" y="459"/>
                    <a:pt x="74" y="457"/>
                  </a:cubicBezTo>
                  <a:cubicBezTo>
                    <a:pt x="74" y="449"/>
                    <a:pt x="75" y="442"/>
                    <a:pt x="75" y="435"/>
                  </a:cubicBezTo>
                  <a:cubicBezTo>
                    <a:pt x="75" y="429"/>
                    <a:pt x="75" y="424"/>
                    <a:pt x="75" y="418"/>
                  </a:cubicBezTo>
                  <a:cubicBezTo>
                    <a:pt x="74" y="414"/>
                    <a:pt x="74" y="409"/>
                    <a:pt x="74" y="405"/>
                  </a:cubicBezTo>
                  <a:cubicBezTo>
                    <a:pt x="73" y="396"/>
                    <a:pt x="71" y="388"/>
                    <a:pt x="69" y="381"/>
                  </a:cubicBezTo>
                  <a:cubicBezTo>
                    <a:pt x="69" y="380"/>
                    <a:pt x="68" y="379"/>
                    <a:pt x="68" y="379"/>
                  </a:cubicBezTo>
                  <a:cubicBezTo>
                    <a:pt x="65" y="374"/>
                    <a:pt x="63" y="369"/>
                    <a:pt x="61" y="364"/>
                  </a:cubicBezTo>
                  <a:cubicBezTo>
                    <a:pt x="60" y="362"/>
                    <a:pt x="59" y="360"/>
                    <a:pt x="58" y="359"/>
                  </a:cubicBezTo>
                  <a:cubicBezTo>
                    <a:pt x="53" y="353"/>
                    <a:pt x="48" y="348"/>
                    <a:pt x="43" y="343"/>
                  </a:cubicBezTo>
                  <a:cubicBezTo>
                    <a:pt x="35" y="334"/>
                    <a:pt x="28" y="325"/>
                    <a:pt x="23" y="314"/>
                  </a:cubicBezTo>
                  <a:cubicBezTo>
                    <a:pt x="22" y="312"/>
                    <a:pt x="21" y="309"/>
                    <a:pt x="20" y="307"/>
                  </a:cubicBezTo>
                  <a:cubicBezTo>
                    <a:pt x="18" y="302"/>
                    <a:pt x="15" y="297"/>
                    <a:pt x="14" y="292"/>
                  </a:cubicBezTo>
                  <a:cubicBezTo>
                    <a:pt x="13" y="290"/>
                    <a:pt x="12" y="287"/>
                    <a:pt x="10" y="285"/>
                  </a:cubicBezTo>
                  <a:cubicBezTo>
                    <a:pt x="8" y="283"/>
                    <a:pt x="7" y="280"/>
                    <a:pt x="6" y="277"/>
                  </a:cubicBezTo>
                  <a:cubicBezTo>
                    <a:pt x="6" y="275"/>
                    <a:pt x="6" y="273"/>
                    <a:pt x="6" y="272"/>
                  </a:cubicBezTo>
                  <a:cubicBezTo>
                    <a:pt x="7" y="270"/>
                    <a:pt x="7" y="268"/>
                    <a:pt x="7" y="266"/>
                  </a:cubicBezTo>
                  <a:cubicBezTo>
                    <a:pt x="8" y="263"/>
                    <a:pt x="7" y="261"/>
                    <a:pt x="5" y="258"/>
                  </a:cubicBezTo>
                  <a:cubicBezTo>
                    <a:pt x="2" y="253"/>
                    <a:pt x="0" y="247"/>
                    <a:pt x="0" y="241"/>
                  </a:cubicBezTo>
                  <a:cubicBezTo>
                    <a:pt x="0" y="240"/>
                    <a:pt x="0" y="240"/>
                    <a:pt x="0" y="239"/>
                  </a:cubicBezTo>
                  <a:cubicBezTo>
                    <a:pt x="0" y="234"/>
                    <a:pt x="1" y="230"/>
                    <a:pt x="4" y="226"/>
                  </a:cubicBezTo>
                  <a:cubicBezTo>
                    <a:pt x="6" y="223"/>
                    <a:pt x="8" y="219"/>
                    <a:pt x="11" y="216"/>
                  </a:cubicBezTo>
                  <a:cubicBezTo>
                    <a:pt x="15" y="212"/>
                    <a:pt x="20" y="209"/>
                    <a:pt x="26" y="209"/>
                  </a:cubicBezTo>
                  <a:cubicBezTo>
                    <a:pt x="26" y="210"/>
                    <a:pt x="27" y="210"/>
                    <a:pt x="28" y="209"/>
                  </a:cubicBezTo>
                  <a:cubicBezTo>
                    <a:pt x="29" y="209"/>
                    <a:pt x="29" y="208"/>
                    <a:pt x="29" y="208"/>
                  </a:cubicBezTo>
                  <a:cubicBezTo>
                    <a:pt x="30" y="207"/>
                    <a:pt x="29" y="206"/>
                    <a:pt x="29" y="206"/>
                  </a:cubicBezTo>
                  <a:cubicBezTo>
                    <a:pt x="28" y="202"/>
                    <a:pt x="29" y="198"/>
                    <a:pt x="31" y="195"/>
                  </a:cubicBezTo>
                  <a:cubicBezTo>
                    <a:pt x="33" y="191"/>
                    <a:pt x="36" y="188"/>
                    <a:pt x="40" y="186"/>
                  </a:cubicBezTo>
                  <a:cubicBezTo>
                    <a:pt x="42" y="185"/>
                    <a:pt x="43" y="184"/>
                    <a:pt x="44" y="183"/>
                  </a:cubicBezTo>
                  <a:cubicBezTo>
                    <a:pt x="49" y="179"/>
                    <a:pt x="54" y="178"/>
                    <a:pt x="60" y="179"/>
                  </a:cubicBezTo>
                  <a:cubicBezTo>
                    <a:pt x="60" y="179"/>
                    <a:pt x="61" y="179"/>
                    <a:pt x="62" y="179"/>
                  </a:cubicBezTo>
                  <a:cubicBezTo>
                    <a:pt x="62" y="178"/>
                    <a:pt x="63" y="177"/>
                    <a:pt x="63" y="177"/>
                  </a:cubicBezTo>
                  <a:cubicBezTo>
                    <a:pt x="63" y="170"/>
                    <a:pt x="65" y="165"/>
                    <a:pt x="69" y="161"/>
                  </a:cubicBezTo>
                  <a:cubicBezTo>
                    <a:pt x="73" y="157"/>
                    <a:pt x="76" y="154"/>
                    <a:pt x="80" y="152"/>
                  </a:cubicBezTo>
                  <a:cubicBezTo>
                    <a:pt x="83" y="150"/>
                    <a:pt x="87" y="149"/>
                    <a:pt x="90" y="148"/>
                  </a:cubicBezTo>
                  <a:cubicBezTo>
                    <a:pt x="91" y="148"/>
                    <a:pt x="91" y="148"/>
                    <a:pt x="92" y="148"/>
                  </a:cubicBezTo>
                  <a:cubicBezTo>
                    <a:pt x="93" y="147"/>
                    <a:pt x="93" y="145"/>
                    <a:pt x="93" y="144"/>
                  </a:cubicBezTo>
                  <a:cubicBezTo>
                    <a:pt x="93" y="140"/>
                    <a:pt x="94" y="136"/>
                    <a:pt x="97" y="132"/>
                  </a:cubicBezTo>
                  <a:cubicBezTo>
                    <a:pt x="98" y="130"/>
                    <a:pt x="98" y="128"/>
                    <a:pt x="96" y="126"/>
                  </a:cubicBezTo>
                  <a:cubicBezTo>
                    <a:pt x="93" y="121"/>
                    <a:pt x="89" y="115"/>
                    <a:pt x="86" y="109"/>
                  </a:cubicBezTo>
                  <a:cubicBezTo>
                    <a:pt x="83" y="104"/>
                    <a:pt x="80" y="99"/>
                    <a:pt x="78" y="94"/>
                  </a:cubicBezTo>
                  <a:cubicBezTo>
                    <a:pt x="74" y="86"/>
                    <a:pt x="69" y="78"/>
                    <a:pt x="64" y="71"/>
                  </a:cubicBezTo>
                  <a:cubicBezTo>
                    <a:pt x="59" y="63"/>
                    <a:pt x="55" y="56"/>
                    <a:pt x="50" y="49"/>
                  </a:cubicBezTo>
                  <a:cubicBezTo>
                    <a:pt x="48" y="45"/>
                    <a:pt x="45" y="42"/>
                    <a:pt x="43" y="39"/>
                  </a:cubicBezTo>
                  <a:cubicBezTo>
                    <a:pt x="41" y="35"/>
                    <a:pt x="38" y="31"/>
                    <a:pt x="35" y="27"/>
                  </a:cubicBezTo>
                  <a:cubicBezTo>
                    <a:pt x="34" y="24"/>
                    <a:pt x="33" y="21"/>
                    <a:pt x="33" y="17"/>
                  </a:cubicBezTo>
                  <a:cubicBezTo>
                    <a:pt x="33" y="14"/>
                    <a:pt x="33" y="12"/>
                    <a:pt x="35" y="10"/>
                  </a:cubicBezTo>
                  <a:cubicBezTo>
                    <a:pt x="39" y="3"/>
                    <a:pt x="45" y="0"/>
                    <a:pt x="53" y="0"/>
                  </a:cubicBezTo>
                  <a:cubicBezTo>
                    <a:pt x="56" y="0"/>
                    <a:pt x="59" y="1"/>
                    <a:pt x="61" y="2"/>
                  </a:cubicBezTo>
                  <a:cubicBezTo>
                    <a:pt x="64" y="4"/>
                    <a:pt x="67" y="6"/>
                    <a:pt x="70" y="9"/>
                  </a:cubicBezTo>
                  <a:cubicBezTo>
                    <a:pt x="78" y="19"/>
                    <a:pt x="86" y="28"/>
                    <a:pt x="93" y="39"/>
                  </a:cubicBezTo>
                  <a:cubicBezTo>
                    <a:pt x="97" y="44"/>
                    <a:pt x="99" y="49"/>
                    <a:pt x="103" y="54"/>
                  </a:cubicBezTo>
                  <a:cubicBezTo>
                    <a:pt x="107" y="59"/>
                    <a:pt x="111" y="64"/>
                    <a:pt x="115" y="69"/>
                  </a:cubicBezTo>
                  <a:cubicBezTo>
                    <a:pt x="122" y="77"/>
                    <a:pt x="127" y="86"/>
                    <a:pt x="132" y="95"/>
                  </a:cubicBezTo>
                  <a:cubicBezTo>
                    <a:pt x="137" y="104"/>
                    <a:pt x="142" y="114"/>
                    <a:pt x="149" y="122"/>
                  </a:cubicBezTo>
                  <a:cubicBezTo>
                    <a:pt x="151" y="126"/>
                    <a:pt x="154" y="130"/>
                    <a:pt x="157" y="133"/>
                  </a:cubicBezTo>
                  <a:cubicBezTo>
                    <a:pt x="158" y="135"/>
                    <a:pt x="160" y="136"/>
                    <a:pt x="160" y="137"/>
                  </a:cubicBezTo>
                  <a:cubicBezTo>
                    <a:pt x="162" y="140"/>
                    <a:pt x="165" y="142"/>
                    <a:pt x="168" y="144"/>
                  </a:cubicBezTo>
                  <a:cubicBezTo>
                    <a:pt x="171" y="145"/>
                    <a:pt x="174" y="147"/>
                    <a:pt x="175" y="150"/>
                  </a:cubicBezTo>
                  <a:cubicBezTo>
                    <a:pt x="179" y="155"/>
                    <a:pt x="182" y="160"/>
                    <a:pt x="185" y="165"/>
                  </a:cubicBezTo>
                  <a:cubicBezTo>
                    <a:pt x="188" y="170"/>
                    <a:pt x="190" y="174"/>
                    <a:pt x="191" y="179"/>
                  </a:cubicBezTo>
                  <a:cubicBezTo>
                    <a:pt x="192" y="182"/>
                    <a:pt x="194" y="184"/>
                    <a:pt x="195" y="187"/>
                  </a:cubicBezTo>
                  <a:cubicBezTo>
                    <a:pt x="197" y="190"/>
                    <a:pt x="199" y="193"/>
                    <a:pt x="201" y="196"/>
                  </a:cubicBezTo>
                  <a:cubicBezTo>
                    <a:pt x="206" y="204"/>
                    <a:pt x="209" y="213"/>
                    <a:pt x="211" y="223"/>
                  </a:cubicBezTo>
                  <a:cubicBezTo>
                    <a:pt x="211" y="227"/>
                    <a:pt x="211" y="231"/>
                    <a:pt x="211" y="235"/>
                  </a:cubicBezTo>
                  <a:cubicBezTo>
                    <a:pt x="211" y="238"/>
                    <a:pt x="211" y="240"/>
                    <a:pt x="211" y="243"/>
                  </a:cubicBezTo>
                  <a:cubicBezTo>
                    <a:pt x="211" y="244"/>
                    <a:pt x="211" y="244"/>
                    <a:pt x="212" y="245"/>
                  </a:cubicBezTo>
                  <a:cubicBezTo>
                    <a:pt x="212" y="245"/>
                    <a:pt x="213" y="245"/>
                    <a:pt x="213" y="244"/>
                  </a:cubicBezTo>
                  <a:cubicBezTo>
                    <a:pt x="214" y="241"/>
                    <a:pt x="217" y="238"/>
                    <a:pt x="220" y="237"/>
                  </a:cubicBezTo>
                  <a:cubicBezTo>
                    <a:pt x="221" y="236"/>
                    <a:pt x="222" y="235"/>
                    <a:pt x="223" y="235"/>
                  </a:cubicBezTo>
                  <a:cubicBezTo>
                    <a:pt x="224" y="234"/>
                    <a:pt x="225" y="233"/>
                    <a:pt x="226" y="231"/>
                  </a:cubicBezTo>
                  <a:cubicBezTo>
                    <a:pt x="228" y="226"/>
                    <a:pt x="231" y="222"/>
                    <a:pt x="234" y="218"/>
                  </a:cubicBezTo>
                  <a:cubicBezTo>
                    <a:pt x="238" y="214"/>
                    <a:pt x="242" y="213"/>
                    <a:pt x="246" y="215"/>
                  </a:cubicBezTo>
                  <a:cubicBezTo>
                    <a:pt x="249" y="216"/>
                    <a:pt x="252" y="217"/>
                    <a:pt x="256" y="219"/>
                  </a:cubicBezTo>
                  <a:cubicBezTo>
                    <a:pt x="256" y="218"/>
                    <a:pt x="256" y="217"/>
                    <a:pt x="257" y="216"/>
                  </a:cubicBezTo>
                  <a:cubicBezTo>
                    <a:pt x="258" y="210"/>
                    <a:pt x="259" y="204"/>
                    <a:pt x="260" y="197"/>
                  </a:cubicBezTo>
                  <a:cubicBezTo>
                    <a:pt x="260" y="194"/>
                    <a:pt x="261" y="190"/>
                    <a:pt x="262" y="187"/>
                  </a:cubicBezTo>
                  <a:cubicBezTo>
                    <a:pt x="263" y="183"/>
                    <a:pt x="264" y="180"/>
                    <a:pt x="267" y="177"/>
                  </a:cubicBezTo>
                  <a:cubicBezTo>
                    <a:pt x="271" y="173"/>
                    <a:pt x="277" y="172"/>
                    <a:pt x="282" y="173"/>
                  </a:cubicBezTo>
                  <a:cubicBezTo>
                    <a:pt x="284" y="173"/>
                    <a:pt x="287" y="174"/>
                    <a:pt x="289" y="175"/>
                  </a:cubicBezTo>
                  <a:cubicBezTo>
                    <a:pt x="295" y="178"/>
                    <a:pt x="301" y="181"/>
                    <a:pt x="307" y="185"/>
                  </a:cubicBezTo>
                  <a:cubicBezTo>
                    <a:pt x="309" y="186"/>
                    <a:pt x="310" y="188"/>
                    <a:pt x="313" y="188"/>
                  </a:cubicBezTo>
                  <a:cubicBezTo>
                    <a:pt x="313" y="187"/>
                    <a:pt x="313" y="186"/>
                    <a:pt x="314" y="185"/>
                  </a:cubicBezTo>
                  <a:cubicBezTo>
                    <a:pt x="314" y="175"/>
                    <a:pt x="317" y="166"/>
                    <a:pt x="320" y="157"/>
                  </a:cubicBezTo>
                  <a:cubicBezTo>
                    <a:pt x="321" y="152"/>
                    <a:pt x="322" y="148"/>
                    <a:pt x="322" y="143"/>
                  </a:cubicBezTo>
                  <a:cubicBezTo>
                    <a:pt x="322" y="137"/>
                    <a:pt x="323" y="130"/>
                    <a:pt x="322" y="124"/>
                  </a:cubicBezTo>
                  <a:cubicBezTo>
                    <a:pt x="321" y="117"/>
                    <a:pt x="322" y="111"/>
                    <a:pt x="323" y="105"/>
                  </a:cubicBezTo>
                  <a:cubicBezTo>
                    <a:pt x="323" y="103"/>
                    <a:pt x="323" y="100"/>
                    <a:pt x="323" y="98"/>
                  </a:cubicBezTo>
                  <a:cubicBezTo>
                    <a:pt x="323" y="93"/>
                    <a:pt x="322" y="87"/>
                    <a:pt x="321" y="81"/>
                  </a:cubicBezTo>
                  <a:cubicBezTo>
                    <a:pt x="321" y="78"/>
                    <a:pt x="321" y="76"/>
                    <a:pt x="321" y="73"/>
                  </a:cubicBezTo>
                  <a:cubicBezTo>
                    <a:pt x="320" y="71"/>
                    <a:pt x="320" y="70"/>
                    <a:pt x="320" y="68"/>
                  </a:cubicBezTo>
                  <a:cubicBezTo>
                    <a:pt x="321" y="61"/>
                    <a:pt x="324" y="54"/>
                    <a:pt x="328" y="47"/>
                  </a:cubicBezTo>
                  <a:cubicBezTo>
                    <a:pt x="329" y="46"/>
                    <a:pt x="330" y="44"/>
                    <a:pt x="332" y="43"/>
                  </a:cubicBezTo>
                  <a:cubicBezTo>
                    <a:pt x="335" y="40"/>
                    <a:pt x="339" y="39"/>
                    <a:pt x="344" y="40"/>
                  </a:cubicBezTo>
                  <a:cubicBezTo>
                    <a:pt x="346" y="40"/>
                    <a:pt x="347" y="41"/>
                    <a:pt x="349" y="41"/>
                  </a:cubicBezTo>
                  <a:cubicBezTo>
                    <a:pt x="351" y="44"/>
                    <a:pt x="352" y="48"/>
                    <a:pt x="352" y="52"/>
                  </a:cubicBezTo>
                  <a:cubicBezTo>
                    <a:pt x="353" y="57"/>
                    <a:pt x="354" y="62"/>
                    <a:pt x="353" y="67"/>
                  </a:cubicBezTo>
                  <a:cubicBezTo>
                    <a:pt x="353" y="68"/>
                    <a:pt x="353" y="70"/>
                    <a:pt x="354" y="71"/>
                  </a:cubicBezTo>
                  <a:cubicBezTo>
                    <a:pt x="355" y="73"/>
                    <a:pt x="356" y="76"/>
                    <a:pt x="356" y="79"/>
                  </a:cubicBezTo>
                  <a:cubicBezTo>
                    <a:pt x="357" y="83"/>
                    <a:pt x="358" y="87"/>
                    <a:pt x="359" y="91"/>
                  </a:cubicBezTo>
                  <a:cubicBezTo>
                    <a:pt x="359" y="94"/>
                    <a:pt x="360" y="97"/>
                    <a:pt x="360" y="101"/>
                  </a:cubicBezTo>
                  <a:cubicBezTo>
                    <a:pt x="362" y="110"/>
                    <a:pt x="363" y="119"/>
                    <a:pt x="363" y="129"/>
                  </a:cubicBezTo>
                  <a:cubicBezTo>
                    <a:pt x="363" y="135"/>
                    <a:pt x="365" y="141"/>
                    <a:pt x="366" y="147"/>
                  </a:cubicBezTo>
                  <a:cubicBezTo>
                    <a:pt x="366" y="148"/>
                    <a:pt x="366" y="150"/>
                    <a:pt x="367" y="151"/>
                  </a:cubicBezTo>
                  <a:cubicBezTo>
                    <a:pt x="368" y="152"/>
                    <a:pt x="368" y="154"/>
                    <a:pt x="368" y="156"/>
                  </a:cubicBezTo>
                  <a:cubicBezTo>
                    <a:pt x="368" y="156"/>
                    <a:pt x="368" y="157"/>
                    <a:pt x="368" y="157"/>
                  </a:cubicBezTo>
                  <a:cubicBezTo>
                    <a:pt x="369" y="161"/>
                    <a:pt x="368" y="165"/>
                    <a:pt x="368" y="169"/>
                  </a:cubicBezTo>
                  <a:cubicBezTo>
                    <a:pt x="368" y="172"/>
                    <a:pt x="367" y="176"/>
                    <a:pt x="366" y="180"/>
                  </a:cubicBezTo>
                  <a:cubicBezTo>
                    <a:pt x="364" y="191"/>
                    <a:pt x="362" y="201"/>
                    <a:pt x="360" y="212"/>
                  </a:cubicBezTo>
                  <a:cubicBezTo>
                    <a:pt x="359" y="216"/>
                    <a:pt x="359" y="220"/>
                    <a:pt x="359" y="223"/>
                  </a:cubicBezTo>
                  <a:cubicBezTo>
                    <a:pt x="359" y="225"/>
                    <a:pt x="360" y="226"/>
                    <a:pt x="361" y="226"/>
                  </a:cubicBezTo>
                  <a:cubicBezTo>
                    <a:pt x="365" y="229"/>
                    <a:pt x="368" y="232"/>
                    <a:pt x="372" y="235"/>
                  </a:cubicBezTo>
                  <a:cubicBezTo>
                    <a:pt x="377" y="239"/>
                    <a:pt x="380" y="245"/>
                    <a:pt x="381" y="252"/>
                  </a:cubicBezTo>
                  <a:cubicBezTo>
                    <a:pt x="381" y="254"/>
                    <a:pt x="382" y="256"/>
                    <a:pt x="381" y="258"/>
                  </a:cubicBezTo>
                  <a:cubicBezTo>
                    <a:pt x="379" y="268"/>
                    <a:pt x="379" y="278"/>
                    <a:pt x="379" y="289"/>
                  </a:cubicBezTo>
                  <a:cubicBezTo>
                    <a:pt x="379" y="296"/>
                    <a:pt x="378" y="303"/>
                    <a:pt x="378" y="311"/>
                  </a:cubicBezTo>
                  <a:cubicBezTo>
                    <a:pt x="378" y="316"/>
                    <a:pt x="378" y="321"/>
                    <a:pt x="378" y="327"/>
                  </a:cubicBezTo>
                  <a:cubicBezTo>
                    <a:pt x="378" y="333"/>
                    <a:pt x="378" y="339"/>
                    <a:pt x="379" y="345"/>
                  </a:cubicBezTo>
                  <a:cubicBezTo>
                    <a:pt x="379" y="354"/>
                    <a:pt x="380" y="363"/>
                    <a:pt x="381" y="371"/>
                  </a:cubicBezTo>
                  <a:cubicBezTo>
                    <a:pt x="382" y="379"/>
                    <a:pt x="383" y="387"/>
                    <a:pt x="384" y="395"/>
                  </a:cubicBezTo>
                  <a:cubicBezTo>
                    <a:pt x="386" y="404"/>
                    <a:pt x="388" y="413"/>
                    <a:pt x="391" y="422"/>
                  </a:cubicBezTo>
                  <a:cubicBezTo>
                    <a:pt x="393" y="428"/>
                    <a:pt x="393" y="434"/>
                    <a:pt x="394" y="441"/>
                  </a:cubicBezTo>
                  <a:cubicBezTo>
                    <a:pt x="394" y="443"/>
                    <a:pt x="394" y="446"/>
                    <a:pt x="394" y="449"/>
                  </a:cubicBezTo>
                  <a:cubicBezTo>
                    <a:pt x="394" y="451"/>
                    <a:pt x="394" y="454"/>
                    <a:pt x="394" y="456"/>
                  </a:cubicBezTo>
                  <a:cubicBezTo>
                    <a:pt x="394" y="458"/>
                    <a:pt x="394" y="459"/>
                    <a:pt x="394" y="461"/>
                  </a:cubicBezTo>
                  <a:cubicBezTo>
                    <a:pt x="395" y="467"/>
                    <a:pt x="395" y="473"/>
                    <a:pt x="396" y="479"/>
                  </a:cubicBezTo>
                  <a:cubicBezTo>
                    <a:pt x="396" y="481"/>
                    <a:pt x="396" y="483"/>
                    <a:pt x="396" y="485"/>
                  </a:cubicBezTo>
                  <a:cubicBezTo>
                    <a:pt x="398" y="492"/>
                    <a:pt x="399" y="499"/>
                    <a:pt x="399" y="505"/>
                  </a:cubicBezTo>
                  <a:cubicBezTo>
                    <a:pt x="400" y="517"/>
                    <a:pt x="401" y="529"/>
                    <a:pt x="402" y="540"/>
                  </a:cubicBezTo>
                  <a:cubicBezTo>
                    <a:pt x="403" y="546"/>
                    <a:pt x="403" y="552"/>
                    <a:pt x="405" y="558"/>
                  </a:cubicBezTo>
                  <a:cubicBezTo>
                    <a:pt x="405" y="559"/>
                    <a:pt x="405" y="560"/>
                    <a:pt x="405" y="561"/>
                  </a:cubicBezTo>
                  <a:cubicBezTo>
                    <a:pt x="405" y="562"/>
                    <a:pt x="405" y="563"/>
                    <a:pt x="405" y="564"/>
                  </a:cubicBezTo>
                  <a:cubicBezTo>
                    <a:pt x="297" y="564"/>
                    <a:pt x="189" y="564"/>
                    <a:pt x="81" y="564"/>
                  </a:cubicBezTo>
                  <a:close/>
                </a:path>
              </a:pathLst>
            </a:custGeom>
            <a:solidFill>
              <a:srgbClr val="47939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530350" y="4848225"/>
              <a:ext cx="839788" cy="2009775"/>
            </a:xfrm>
            <a:custGeom>
              <a:avLst/>
              <a:gdLst>
                <a:gd name="T0" fmla="*/ 1 w 246"/>
                <a:gd name="T1" fmla="*/ 565 h 587"/>
                <a:gd name="T2" fmla="*/ 3 w 246"/>
                <a:gd name="T3" fmla="*/ 542 h 587"/>
                <a:gd name="T4" fmla="*/ 7 w 246"/>
                <a:gd name="T5" fmla="*/ 519 h 587"/>
                <a:gd name="T6" fmla="*/ 12 w 246"/>
                <a:gd name="T7" fmla="*/ 484 h 587"/>
                <a:gd name="T8" fmla="*/ 21 w 246"/>
                <a:gd name="T9" fmla="*/ 444 h 587"/>
                <a:gd name="T10" fmla="*/ 26 w 246"/>
                <a:gd name="T11" fmla="*/ 433 h 587"/>
                <a:gd name="T12" fmla="*/ 23 w 246"/>
                <a:gd name="T13" fmla="*/ 374 h 587"/>
                <a:gd name="T14" fmla="*/ 22 w 246"/>
                <a:gd name="T15" fmla="*/ 321 h 587"/>
                <a:gd name="T16" fmla="*/ 23 w 246"/>
                <a:gd name="T17" fmla="*/ 294 h 587"/>
                <a:gd name="T18" fmla="*/ 27 w 246"/>
                <a:gd name="T19" fmla="*/ 252 h 587"/>
                <a:gd name="T20" fmla="*/ 27 w 246"/>
                <a:gd name="T21" fmla="*/ 233 h 587"/>
                <a:gd name="T22" fmla="*/ 23 w 246"/>
                <a:gd name="T23" fmla="*/ 212 h 587"/>
                <a:gd name="T24" fmla="*/ 18 w 246"/>
                <a:gd name="T25" fmla="*/ 184 h 587"/>
                <a:gd name="T26" fmla="*/ 32 w 246"/>
                <a:gd name="T27" fmla="*/ 162 h 587"/>
                <a:gd name="T28" fmla="*/ 51 w 246"/>
                <a:gd name="T29" fmla="*/ 158 h 587"/>
                <a:gd name="T30" fmla="*/ 55 w 246"/>
                <a:gd name="T31" fmla="*/ 141 h 587"/>
                <a:gd name="T32" fmla="*/ 70 w 246"/>
                <a:gd name="T33" fmla="*/ 130 h 587"/>
                <a:gd name="T34" fmla="*/ 91 w 246"/>
                <a:gd name="T35" fmla="*/ 130 h 587"/>
                <a:gd name="T36" fmla="*/ 96 w 246"/>
                <a:gd name="T37" fmla="*/ 127 h 587"/>
                <a:gd name="T38" fmla="*/ 130 w 246"/>
                <a:gd name="T39" fmla="*/ 95 h 587"/>
                <a:gd name="T40" fmla="*/ 152 w 246"/>
                <a:gd name="T41" fmla="*/ 105 h 587"/>
                <a:gd name="T42" fmla="*/ 170 w 246"/>
                <a:gd name="T43" fmla="*/ 134 h 587"/>
                <a:gd name="T44" fmla="*/ 180 w 246"/>
                <a:gd name="T45" fmla="*/ 144 h 587"/>
                <a:gd name="T46" fmla="*/ 185 w 246"/>
                <a:gd name="T47" fmla="*/ 124 h 587"/>
                <a:gd name="T48" fmla="*/ 189 w 246"/>
                <a:gd name="T49" fmla="*/ 98 h 587"/>
                <a:gd name="T50" fmla="*/ 186 w 246"/>
                <a:gd name="T51" fmla="*/ 69 h 587"/>
                <a:gd name="T52" fmla="*/ 182 w 246"/>
                <a:gd name="T53" fmla="*/ 36 h 587"/>
                <a:gd name="T54" fmla="*/ 185 w 246"/>
                <a:gd name="T55" fmla="*/ 11 h 587"/>
                <a:gd name="T56" fmla="*/ 198 w 246"/>
                <a:gd name="T57" fmla="*/ 0 h 587"/>
                <a:gd name="T58" fmla="*/ 206 w 246"/>
                <a:gd name="T59" fmla="*/ 1 h 587"/>
                <a:gd name="T60" fmla="*/ 216 w 246"/>
                <a:gd name="T61" fmla="*/ 9 h 587"/>
                <a:gd name="T62" fmla="*/ 232 w 246"/>
                <a:gd name="T63" fmla="*/ 51 h 587"/>
                <a:gd name="T64" fmla="*/ 242 w 246"/>
                <a:gd name="T65" fmla="*/ 92 h 587"/>
                <a:gd name="T66" fmla="*/ 246 w 246"/>
                <a:gd name="T67" fmla="*/ 110 h 587"/>
                <a:gd name="T68" fmla="*/ 242 w 246"/>
                <a:gd name="T69" fmla="*/ 144 h 587"/>
                <a:gd name="T70" fmla="*/ 242 w 246"/>
                <a:gd name="T71" fmla="*/ 189 h 587"/>
                <a:gd name="T72" fmla="*/ 244 w 246"/>
                <a:gd name="T73" fmla="*/ 204 h 587"/>
                <a:gd name="T74" fmla="*/ 238 w 246"/>
                <a:gd name="T75" fmla="*/ 237 h 587"/>
                <a:gd name="T76" fmla="*/ 223 w 246"/>
                <a:gd name="T77" fmla="*/ 260 h 587"/>
                <a:gd name="T78" fmla="*/ 212 w 246"/>
                <a:gd name="T79" fmla="*/ 285 h 587"/>
                <a:gd name="T80" fmla="*/ 195 w 246"/>
                <a:gd name="T81" fmla="*/ 320 h 587"/>
                <a:gd name="T82" fmla="*/ 186 w 246"/>
                <a:gd name="T83" fmla="*/ 349 h 587"/>
                <a:gd name="T84" fmla="*/ 176 w 246"/>
                <a:gd name="T85" fmla="*/ 379 h 587"/>
                <a:gd name="T86" fmla="*/ 174 w 246"/>
                <a:gd name="T87" fmla="*/ 406 h 587"/>
                <a:gd name="T88" fmla="*/ 186 w 246"/>
                <a:gd name="T89" fmla="*/ 434 h 587"/>
                <a:gd name="T90" fmla="*/ 194 w 246"/>
                <a:gd name="T91" fmla="*/ 462 h 587"/>
                <a:gd name="T92" fmla="*/ 199 w 246"/>
                <a:gd name="T93" fmla="*/ 477 h 587"/>
                <a:gd name="T94" fmla="*/ 213 w 246"/>
                <a:gd name="T95" fmla="*/ 502 h 587"/>
                <a:gd name="T96" fmla="*/ 223 w 246"/>
                <a:gd name="T97" fmla="*/ 520 h 587"/>
                <a:gd name="T98" fmla="*/ 235 w 246"/>
                <a:gd name="T99" fmla="*/ 548 h 587"/>
                <a:gd name="T100" fmla="*/ 238 w 246"/>
                <a:gd name="T101" fmla="*/ 559 h 587"/>
                <a:gd name="T102" fmla="*/ 228 w 246"/>
                <a:gd name="T103" fmla="*/ 579 h 587"/>
                <a:gd name="T104" fmla="*/ 0 w 246"/>
                <a:gd name="T105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6" h="587">
                  <a:moveTo>
                    <a:pt x="0" y="587"/>
                  </a:moveTo>
                  <a:cubicBezTo>
                    <a:pt x="1" y="580"/>
                    <a:pt x="1" y="572"/>
                    <a:pt x="1" y="565"/>
                  </a:cubicBezTo>
                  <a:cubicBezTo>
                    <a:pt x="2" y="561"/>
                    <a:pt x="2" y="557"/>
                    <a:pt x="3" y="553"/>
                  </a:cubicBezTo>
                  <a:cubicBezTo>
                    <a:pt x="3" y="549"/>
                    <a:pt x="3" y="546"/>
                    <a:pt x="3" y="542"/>
                  </a:cubicBezTo>
                  <a:cubicBezTo>
                    <a:pt x="4" y="536"/>
                    <a:pt x="4" y="530"/>
                    <a:pt x="6" y="524"/>
                  </a:cubicBezTo>
                  <a:cubicBezTo>
                    <a:pt x="7" y="522"/>
                    <a:pt x="7" y="521"/>
                    <a:pt x="7" y="519"/>
                  </a:cubicBezTo>
                  <a:cubicBezTo>
                    <a:pt x="7" y="512"/>
                    <a:pt x="9" y="505"/>
                    <a:pt x="10" y="499"/>
                  </a:cubicBezTo>
                  <a:cubicBezTo>
                    <a:pt x="10" y="494"/>
                    <a:pt x="11" y="489"/>
                    <a:pt x="12" y="484"/>
                  </a:cubicBezTo>
                  <a:cubicBezTo>
                    <a:pt x="13" y="477"/>
                    <a:pt x="14" y="470"/>
                    <a:pt x="15" y="463"/>
                  </a:cubicBezTo>
                  <a:cubicBezTo>
                    <a:pt x="17" y="457"/>
                    <a:pt x="19" y="450"/>
                    <a:pt x="21" y="444"/>
                  </a:cubicBezTo>
                  <a:cubicBezTo>
                    <a:pt x="21" y="442"/>
                    <a:pt x="23" y="440"/>
                    <a:pt x="24" y="438"/>
                  </a:cubicBezTo>
                  <a:cubicBezTo>
                    <a:pt x="25" y="436"/>
                    <a:pt x="26" y="435"/>
                    <a:pt x="26" y="433"/>
                  </a:cubicBezTo>
                  <a:cubicBezTo>
                    <a:pt x="24" y="418"/>
                    <a:pt x="22" y="404"/>
                    <a:pt x="23" y="389"/>
                  </a:cubicBezTo>
                  <a:cubicBezTo>
                    <a:pt x="23" y="384"/>
                    <a:pt x="23" y="379"/>
                    <a:pt x="23" y="374"/>
                  </a:cubicBezTo>
                  <a:cubicBezTo>
                    <a:pt x="23" y="365"/>
                    <a:pt x="23" y="355"/>
                    <a:pt x="23" y="346"/>
                  </a:cubicBezTo>
                  <a:cubicBezTo>
                    <a:pt x="24" y="337"/>
                    <a:pt x="23" y="329"/>
                    <a:pt x="22" y="321"/>
                  </a:cubicBezTo>
                  <a:cubicBezTo>
                    <a:pt x="22" y="313"/>
                    <a:pt x="21" y="306"/>
                    <a:pt x="22" y="298"/>
                  </a:cubicBezTo>
                  <a:cubicBezTo>
                    <a:pt x="23" y="297"/>
                    <a:pt x="23" y="295"/>
                    <a:pt x="23" y="294"/>
                  </a:cubicBezTo>
                  <a:cubicBezTo>
                    <a:pt x="22" y="286"/>
                    <a:pt x="23" y="277"/>
                    <a:pt x="25" y="269"/>
                  </a:cubicBezTo>
                  <a:cubicBezTo>
                    <a:pt x="26" y="263"/>
                    <a:pt x="27" y="257"/>
                    <a:pt x="27" y="252"/>
                  </a:cubicBezTo>
                  <a:cubicBezTo>
                    <a:pt x="27" y="250"/>
                    <a:pt x="27" y="249"/>
                    <a:pt x="27" y="247"/>
                  </a:cubicBezTo>
                  <a:cubicBezTo>
                    <a:pt x="28" y="245"/>
                    <a:pt x="27" y="235"/>
                    <a:pt x="27" y="233"/>
                  </a:cubicBezTo>
                  <a:cubicBezTo>
                    <a:pt x="25" y="228"/>
                    <a:pt x="25" y="224"/>
                    <a:pt x="25" y="219"/>
                  </a:cubicBezTo>
                  <a:cubicBezTo>
                    <a:pt x="25" y="216"/>
                    <a:pt x="24" y="214"/>
                    <a:pt x="23" y="212"/>
                  </a:cubicBezTo>
                  <a:cubicBezTo>
                    <a:pt x="21" y="205"/>
                    <a:pt x="19" y="198"/>
                    <a:pt x="17" y="191"/>
                  </a:cubicBezTo>
                  <a:cubicBezTo>
                    <a:pt x="17" y="189"/>
                    <a:pt x="17" y="186"/>
                    <a:pt x="18" y="184"/>
                  </a:cubicBezTo>
                  <a:cubicBezTo>
                    <a:pt x="19" y="181"/>
                    <a:pt x="19" y="178"/>
                    <a:pt x="20" y="175"/>
                  </a:cubicBezTo>
                  <a:cubicBezTo>
                    <a:pt x="22" y="168"/>
                    <a:pt x="26" y="164"/>
                    <a:pt x="32" y="162"/>
                  </a:cubicBezTo>
                  <a:cubicBezTo>
                    <a:pt x="37" y="160"/>
                    <a:pt x="43" y="159"/>
                    <a:pt x="48" y="159"/>
                  </a:cubicBezTo>
                  <a:cubicBezTo>
                    <a:pt x="49" y="159"/>
                    <a:pt x="50" y="159"/>
                    <a:pt x="51" y="158"/>
                  </a:cubicBezTo>
                  <a:cubicBezTo>
                    <a:pt x="52" y="154"/>
                    <a:pt x="52" y="151"/>
                    <a:pt x="53" y="147"/>
                  </a:cubicBezTo>
                  <a:cubicBezTo>
                    <a:pt x="54" y="145"/>
                    <a:pt x="54" y="143"/>
                    <a:pt x="55" y="141"/>
                  </a:cubicBezTo>
                  <a:cubicBezTo>
                    <a:pt x="56" y="137"/>
                    <a:pt x="59" y="134"/>
                    <a:pt x="63" y="133"/>
                  </a:cubicBezTo>
                  <a:cubicBezTo>
                    <a:pt x="65" y="132"/>
                    <a:pt x="68" y="130"/>
                    <a:pt x="70" y="130"/>
                  </a:cubicBezTo>
                  <a:cubicBezTo>
                    <a:pt x="76" y="129"/>
                    <a:pt x="81" y="129"/>
                    <a:pt x="87" y="129"/>
                  </a:cubicBezTo>
                  <a:cubicBezTo>
                    <a:pt x="89" y="129"/>
                    <a:pt x="90" y="130"/>
                    <a:pt x="91" y="130"/>
                  </a:cubicBezTo>
                  <a:cubicBezTo>
                    <a:pt x="92" y="131"/>
                    <a:pt x="93" y="131"/>
                    <a:pt x="94" y="131"/>
                  </a:cubicBezTo>
                  <a:cubicBezTo>
                    <a:pt x="95" y="130"/>
                    <a:pt x="96" y="129"/>
                    <a:pt x="96" y="127"/>
                  </a:cubicBezTo>
                  <a:cubicBezTo>
                    <a:pt x="98" y="119"/>
                    <a:pt x="101" y="111"/>
                    <a:pt x="107" y="104"/>
                  </a:cubicBezTo>
                  <a:cubicBezTo>
                    <a:pt x="114" y="97"/>
                    <a:pt x="121" y="95"/>
                    <a:pt x="130" y="95"/>
                  </a:cubicBezTo>
                  <a:cubicBezTo>
                    <a:pt x="133" y="95"/>
                    <a:pt x="135" y="96"/>
                    <a:pt x="138" y="96"/>
                  </a:cubicBezTo>
                  <a:cubicBezTo>
                    <a:pt x="143" y="98"/>
                    <a:pt x="148" y="101"/>
                    <a:pt x="152" y="105"/>
                  </a:cubicBezTo>
                  <a:cubicBezTo>
                    <a:pt x="156" y="110"/>
                    <a:pt x="159" y="114"/>
                    <a:pt x="162" y="119"/>
                  </a:cubicBezTo>
                  <a:cubicBezTo>
                    <a:pt x="165" y="124"/>
                    <a:pt x="167" y="129"/>
                    <a:pt x="170" y="134"/>
                  </a:cubicBezTo>
                  <a:cubicBezTo>
                    <a:pt x="172" y="138"/>
                    <a:pt x="175" y="141"/>
                    <a:pt x="179" y="145"/>
                  </a:cubicBezTo>
                  <a:cubicBezTo>
                    <a:pt x="179" y="144"/>
                    <a:pt x="180" y="144"/>
                    <a:pt x="180" y="144"/>
                  </a:cubicBezTo>
                  <a:cubicBezTo>
                    <a:pt x="182" y="142"/>
                    <a:pt x="183" y="140"/>
                    <a:pt x="183" y="137"/>
                  </a:cubicBezTo>
                  <a:cubicBezTo>
                    <a:pt x="183" y="133"/>
                    <a:pt x="184" y="128"/>
                    <a:pt x="185" y="124"/>
                  </a:cubicBezTo>
                  <a:cubicBezTo>
                    <a:pt x="185" y="122"/>
                    <a:pt x="185" y="119"/>
                    <a:pt x="186" y="117"/>
                  </a:cubicBezTo>
                  <a:cubicBezTo>
                    <a:pt x="187" y="111"/>
                    <a:pt x="188" y="105"/>
                    <a:pt x="189" y="98"/>
                  </a:cubicBezTo>
                  <a:cubicBezTo>
                    <a:pt x="190" y="96"/>
                    <a:pt x="190" y="94"/>
                    <a:pt x="189" y="92"/>
                  </a:cubicBezTo>
                  <a:cubicBezTo>
                    <a:pt x="188" y="84"/>
                    <a:pt x="186" y="77"/>
                    <a:pt x="186" y="69"/>
                  </a:cubicBezTo>
                  <a:cubicBezTo>
                    <a:pt x="185" y="65"/>
                    <a:pt x="185" y="62"/>
                    <a:pt x="184" y="58"/>
                  </a:cubicBezTo>
                  <a:cubicBezTo>
                    <a:pt x="183" y="51"/>
                    <a:pt x="183" y="43"/>
                    <a:pt x="182" y="36"/>
                  </a:cubicBezTo>
                  <a:cubicBezTo>
                    <a:pt x="182" y="35"/>
                    <a:pt x="182" y="34"/>
                    <a:pt x="181" y="33"/>
                  </a:cubicBezTo>
                  <a:cubicBezTo>
                    <a:pt x="180" y="25"/>
                    <a:pt x="182" y="18"/>
                    <a:pt x="185" y="11"/>
                  </a:cubicBezTo>
                  <a:cubicBezTo>
                    <a:pt x="187" y="6"/>
                    <a:pt x="190" y="3"/>
                    <a:pt x="195" y="2"/>
                  </a:cubicBezTo>
                  <a:cubicBezTo>
                    <a:pt x="196" y="1"/>
                    <a:pt x="197" y="1"/>
                    <a:pt x="198" y="0"/>
                  </a:cubicBezTo>
                  <a:cubicBezTo>
                    <a:pt x="200" y="0"/>
                    <a:pt x="202" y="0"/>
                    <a:pt x="203" y="0"/>
                  </a:cubicBezTo>
                  <a:cubicBezTo>
                    <a:pt x="204" y="1"/>
                    <a:pt x="205" y="1"/>
                    <a:pt x="206" y="1"/>
                  </a:cubicBezTo>
                  <a:cubicBezTo>
                    <a:pt x="209" y="2"/>
                    <a:pt x="212" y="4"/>
                    <a:pt x="214" y="7"/>
                  </a:cubicBezTo>
                  <a:cubicBezTo>
                    <a:pt x="215" y="8"/>
                    <a:pt x="215" y="8"/>
                    <a:pt x="216" y="9"/>
                  </a:cubicBezTo>
                  <a:cubicBezTo>
                    <a:pt x="222" y="14"/>
                    <a:pt x="226" y="20"/>
                    <a:pt x="228" y="27"/>
                  </a:cubicBezTo>
                  <a:cubicBezTo>
                    <a:pt x="231" y="35"/>
                    <a:pt x="232" y="43"/>
                    <a:pt x="232" y="51"/>
                  </a:cubicBezTo>
                  <a:cubicBezTo>
                    <a:pt x="232" y="57"/>
                    <a:pt x="233" y="63"/>
                    <a:pt x="235" y="68"/>
                  </a:cubicBezTo>
                  <a:cubicBezTo>
                    <a:pt x="237" y="76"/>
                    <a:pt x="239" y="84"/>
                    <a:pt x="242" y="92"/>
                  </a:cubicBezTo>
                  <a:cubicBezTo>
                    <a:pt x="242" y="95"/>
                    <a:pt x="244" y="97"/>
                    <a:pt x="245" y="100"/>
                  </a:cubicBezTo>
                  <a:cubicBezTo>
                    <a:pt x="246" y="103"/>
                    <a:pt x="246" y="106"/>
                    <a:pt x="246" y="110"/>
                  </a:cubicBezTo>
                  <a:cubicBezTo>
                    <a:pt x="244" y="119"/>
                    <a:pt x="244" y="128"/>
                    <a:pt x="243" y="137"/>
                  </a:cubicBezTo>
                  <a:cubicBezTo>
                    <a:pt x="243" y="139"/>
                    <a:pt x="243" y="142"/>
                    <a:pt x="242" y="144"/>
                  </a:cubicBezTo>
                  <a:cubicBezTo>
                    <a:pt x="241" y="153"/>
                    <a:pt x="242" y="162"/>
                    <a:pt x="241" y="172"/>
                  </a:cubicBezTo>
                  <a:cubicBezTo>
                    <a:pt x="241" y="178"/>
                    <a:pt x="242" y="183"/>
                    <a:pt x="242" y="189"/>
                  </a:cubicBezTo>
                  <a:cubicBezTo>
                    <a:pt x="243" y="194"/>
                    <a:pt x="243" y="199"/>
                    <a:pt x="244" y="204"/>
                  </a:cubicBezTo>
                  <a:cubicBezTo>
                    <a:pt x="244" y="204"/>
                    <a:pt x="244" y="204"/>
                    <a:pt x="244" y="204"/>
                  </a:cubicBezTo>
                  <a:cubicBezTo>
                    <a:pt x="243" y="209"/>
                    <a:pt x="244" y="214"/>
                    <a:pt x="244" y="219"/>
                  </a:cubicBezTo>
                  <a:cubicBezTo>
                    <a:pt x="244" y="226"/>
                    <a:pt x="242" y="232"/>
                    <a:pt x="238" y="237"/>
                  </a:cubicBezTo>
                  <a:cubicBezTo>
                    <a:pt x="234" y="241"/>
                    <a:pt x="232" y="245"/>
                    <a:pt x="229" y="250"/>
                  </a:cubicBezTo>
                  <a:cubicBezTo>
                    <a:pt x="227" y="253"/>
                    <a:pt x="225" y="256"/>
                    <a:pt x="223" y="260"/>
                  </a:cubicBezTo>
                  <a:cubicBezTo>
                    <a:pt x="221" y="267"/>
                    <a:pt x="217" y="273"/>
                    <a:pt x="214" y="280"/>
                  </a:cubicBezTo>
                  <a:cubicBezTo>
                    <a:pt x="214" y="282"/>
                    <a:pt x="213" y="283"/>
                    <a:pt x="212" y="285"/>
                  </a:cubicBezTo>
                  <a:cubicBezTo>
                    <a:pt x="210" y="288"/>
                    <a:pt x="208" y="291"/>
                    <a:pt x="206" y="295"/>
                  </a:cubicBezTo>
                  <a:cubicBezTo>
                    <a:pt x="202" y="303"/>
                    <a:pt x="198" y="312"/>
                    <a:pt x="195" y="320"/>
                  </a:cubicBezTo>
                  <a:cubicBezTo>
                    <a:pt x="194" y="322"/>
                    <a:pt x="193" y="324"/>
                    <a:pt x="193" y="326"/>
                  </a:cubicBezTo>
                  <a:cubicBezTo>
                    <a:pt x="190" y="334"/>
                    <a:pt x="188" y="341"/>
                    <a:pt x="186" y="349"/>
                  </a:cubicBezTo>
                  <a:cubicBezTo>
                    <a:pt x="184" y="354"/>
                    <a:pt x="183" y="358"/>
                    <a:pt x="182" y="363"/>
                  </a:cubicBezTo>
                  <a:cubicBezTo>
                    <a:pt x="180" y="368"/>
                    <a:pt x="178" y="373"/>
                    <a:pt x="176" y="379"/>
                  </a:cubicBezTo>
                  <a:cubicBezTo>
                    <a:pt x="174" y="383"/>
                    <a:pt x="174" y="387"/>
                    <a:pt x="174" y="391"/>
                  </a:cubicBezTo>
                  <a:cubicBezTo>
                    <a:pt x="174" y="396"/>
                    <a:pt x="174" y="402"/>
                    <a:pt x="174" y="406"/>
                  </a:cubicBezTo>
                  <a:cubicBezTo>
                    <a:pt x="180" y="411"/>
                    <a:pt x="183" y="417"/>
                    <a:pt x="184" y="424"/>
                  </a:cubicBezTo>
                  <a:cubicBezTo>
                    <a:pt x="184" y="428"/>
                    <a:pt x="185" y="431"/>
                    <a:pt x="186" y="434"/>
                  </a:cubicBezTo>
                  <a:cubicBezTo>
                    <a:pt x="187" y="440"/>
                    <a:pt x="189" y="446"/>
                    <a:pt x="191" y="452"/>
                  </a:cubicBezTo>
                  <a:cubicBezTo>
                    <a:pt x="192" y="455"/>
                    <a:pt x="193" y="459"/>
                    <a:pt x="194" y="462"/>
                  </a:cubicBezTo>
                  <a:cubicBezTo>
                    <a:pt x="196" y="466"/>
                    <a:pt x="197" y="469"/>
                    <a:pt x="198" y="473"/>
                  </a:cubicBezTo>
                  <a:cubicBezTo>
                    <a:pt x="198" y="474"/>
                    <a:pt x="199" y="476"/>
                    <a:pt x="199" y="477"/>
                  </a:cubicBezTo>
                  <a:cubicBezTo>
                    <a:pt x="202" y="481"/>
                    <a:pt x="204" y="486"/>
                    <a:pt x="207" y="490"/>
                  </a:cubicBezTo>
                  <a:cubicBezTo>
                    <a:pt x="209" y="493"/>
                    <a:pt x="211" y="497"/>
                    <a:pt x="213" y="502"/>
                  </a:cubicBezTo>
                  <a:cubicBezTo>
                    <a:pt x="214" y="504"/>
                    <a:pt x="215" y="506"/>
                    <a:pt x="217" y="509"/>
                  </a:cubicBezTo>
                  <a:cubicBezTo>
                    <a:pt x="219" y="512"/>
                    <a:pt x="221" y="516"/>
                    <a:pt x="223" y="520"/>
                  </a:cubicBezTo>
                  <a:cubicBezTo>
                    <a:pt x="224" y="522"/>
                    <a:pt x="225" y="524"/>
                    <a:pt x="226" y="526"/>
                  </a:cubicBezTo>
                  <a:cubicBezTo>
                    <a:pt x="231" y="532"/>
                    <a:pt x="234" y="540"/>
                    <a:pt x="235" y="548"/>
                  </a:cubicBezTo>
                  <a:cubicBezTo>
                    <a:pt x="236" y="550"/>
                    <a:pt x="237" y="552"/>
                    <a:pt x="237" y="554"/>
                  </a:cubicBezTo>
                  <a:cubicBezTo>
                    <a:pt x="237" y="556"/>
                    <a:pt x="238" y="557"/>
                    <a:pt x="238" y="559"/>
                  </a:cubicBezTo>
                  <a:cubicBezTo>
                    <a:pt x="236" y="564"/>
                    <a:pt x="236" y="570"/>
                    <a:pt x="233" y="575"/>
                  </a:cubicBezTo>
                  <a:cubicBezTo>
                    <a:pt x="231" y="576"/>
                    <a:pt x="230" y="578"/>
                    <a:pt x="228" y="579"/>
                  </a:cubicBezTo>
                  <a:cubicBezTo>
                    <a:pt x="225" y="581"/>
                    <a:pt x="223" y="584"/>
                    <a:pt x="223" y="587"/>
                  </a:cubicBezTo>
                  <a:cubicBezTo>
                    <a:pt x="149" y="587"/>
                    <a:pt x="74" y="587"/>
                    <a:pt x="0" y="587"/>
                  </a:cubicBezTo>
                  <a:close/>
                </a:path>
              </a:pathLst>
            </a:custGeom>
            <a:solidFill>
              <a:srgbClr val="47939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6675438" y="4878388"/>
              <a:ext cx="750888" cy="1979613"/>
            </a:xfrm>
            <a:custGeom>
              <a:avLst/>
              <a:gdLst>
                <a:gd name="T0" fmla="*/ 72 w 220"/>
                <a:gd name="T1" fmla="*/ 568 h 578"/>
                <a:gd name="T2" fmla="*/ 63 w 220"/>
                <a:gd name="T3" fmla="*/ 521 h 578"/>
                <a:gd name="T4" fmla="*/ 56 w 220"/>
                <a:gd name="T5" fmla="*/ 485 h 578"/>
                <a:gd name="T6" fmla="*/ 45 w 220"/>
                <a:gd name="T7" fmla="*/ 435 h 578"/>
                <a:gd name="T8" fmla="*/ 34 w 220"/>
                <a:gd name="T9" fmla="*/ 414 h 578"/>
                <a:gd name="T10" fmla="*/ 20 w 220"/>
                <a:gd name="T11" fmla="*/ 380 h 578"/>
                <a:gd name="T12" fmla="*/ 10 w 220"/>
                <a:gd name="T13" fmla="*/ 343 h 578"/>
                <a:gd name="T14" fmla="*/ 1 w 220"/>
                <a:gd name="T15" fmla="*/ 305 h 578"/>
                <a:gd name="T16" fmla="*/ 3 w 220"/>
                <a:gd name="T17" fmla="*/ 287 h 578"/>
                <a:gd name="T18" fmla="*/ 9 w 220"/>
                <a:gd name="T19" fmla="*/ 244 h 578"/>
                <a:gd name="T20" fmla="*/ 19 w 220"/>
                <a:gd name="T21" fmla="*/ 219 h 578"/>
                <a:gd name="T22" fmla="*/ 35 w 220"/>
                <a:gd name="T23" fmla="*/ 214 h 578"/>
                <a:gd name="T24" fmla="*/ 38 w 220"/>
                <a:gd name="T25" fmla="*/ 213 h 578"/>
                <a:gd name="T26" fmla="*/ 43 w 220"/>
                <a:gd name="T27" fmla="*/ 201 h 578"/>
                <a:gd name="T28" fmla="*/ 68 w 220"/>
                <a:gd name="T29" fmla="*/ 180 h 578"/>
                <a:gd name="T30" fmla="*/ 82 w 220"/>
                <a:gd name="T31" fmla="*/ 185 h 578"/>
                <a:gd name="T32" fmla="*/ 88 w 220"/>
                <a:gd name="T33" fmla="*/ 178 h 578"/>
                <a:gd name="T34" fmla="*/ 122 w 220"/>
                <a:gd name="T35" fmla="*/ 170 h 578"/>
                <a:gd name="T36" fmla="*/ 120 w 220"/>
                <a:gd name="T37" fmla="*/ 138 h 578"/>
                <a:gd name="T38" fmla="*/ 121 w 220"/>
                <a:gd name="T39" fmla="*/ 102 h 578"/>
                <a:gd name="T40" fmla="*/ 116 w 220"/>
                <a:gd name="T41" fmla="*/ 49 h 578"/>
                <a:gd name="T42" fmla="*/ 113 w 220"/>
                <a:gd name="T43" fmla="*/ 15 h 578"/>
                <a:gd name="T44" fmla="*/ 148 w 220"/>
                <a:gd name="T45" fmla="*/ 9 h 578"/>
                <a:gd name="T46" fmla="*/ 158 w 220"/>
                <a:gd name="T47" fmla="*/ 37 h 578"/>
                <a:gd name="T48" fmla="*/ 163 w 220"/>
                <a:gd name="T49" fmla="*/ 68 h 578"/>
                <a:gd name="T50" fmla="*/ 168 w 220"/>
                <a:gd name="T51" fmla="*/ 103 h 578"/>
                <a:gd name="T52" fmla="*/ 172 w 220"/>
                <a:gd name="T53" fmla="*/ 147 h 578"/>
                <a:gd name="T54" fmla="*/ 176 w 220"/>
                <a:gd name="T55" fmla="*/ 156 h 578"/>
                <a:gd name="T56" fmla="*/ 186 w 220"/>
                <a:gd name="T57" fmla="*/ 163 h 578"/>
                <a:gd name="T58" fmla="*/ 189 w 220"/>
                <a:gd name="T59" fmla="*/ 192 h 578"/>
                <a:gd name="T60" fmla="*/ 199 w 220"/>
                <a:gd name="T61" fmla="*/ 213 h 578"/>
                <a:gd name="T62" fmla="*/ 207 w 220"/>
                <a:gd name="T63" fmla="*/ 236 h 578"/>
                <a:gd name="T64" fmla="*/ 217 w 220"/>
                <a:gd name="T65" fmla="*/ 290 h 578"/>
                <a:gd name="T66" fmla="*/ 219 w 220"/>
                <a:gd name="T67" fmla="*/ 304 h 578"/>
                <a:gd name="T68" fmla="*/ 218 w 220"/>
                <a:gd name="T69" fmla="*/ 378 h 578"/>
                <a:gd name="T70" fmla="*/ 211 w 220"/>
                <a:gd name="T71" fmla="*/ 425 h 578"/>
                <a:gd name="T72" fmla="*/ 204 w 220"/>
                <a:gd name="T73" fmla="*/ 456 h 578"/>
                <a:gd name="T74" fmla="*/ 206 w 220"/>
                <a:gd name="T75" fmla="*/ 480 h 578"/>
                <a:gd name="T76" fmla="*/ 203 w 220"/>
                <a:gd name="T77" fmla="*/ 521 h 578"/>
                <a:gd name="T78" fmla="*/ 203 w 220"/>
                <a:gd name="T79" fmla="*/ 536 h 578"/>
                <a:gd name="T80" fmla="*/ 207 w 220"/>
                <a:gd name="T81" fmla="*/ 578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0" h="578">
                  <a:moveTo>
                    <a:pt x="74" y="578"/>
                  </a:moveTo>
                  <a:cubicBezTo>
                    <a:pt x="74" y="575"/>
                    <a:pt x="73" y="572"/>
                    <a:pt x="72" y="568"/>
                  </a:cubicBezTo>
                  <a:cubicBezTo>
                    <a:pt x="70" y="557"/>
                    <a:pt x="68" y="545"/>
                    <a:pt x="66" y="534"/>
                  </a:cubicBezTo>
                  <a:cubicBezTo>
                    <a:pt x="65" y="530"/>
                    <a:pt x="64" y="525"/>
                    <a:pt x="63" y="521"/>
                  </a:cubicBezTo>
                  <a:cubicBezTo>
                    <a:pt x="61" y="512"/>
                    <a:pt x="60" y="503"/>
                    <a:pt x="58" y="494"/>
                  </a:cubicBezTo>
                  <a:cubicBezTo>
                    <a:pt x="57" y="491"/>
                    <a:pt x="57" y="488"/>
                    <a:pt x="56" y="485"/>
                  </a:cubicBezTo>
                  <a:cubicBezTo>
                    <a:pt x="54" y="476"/>
                    <a:pt x="52" y="467"/>
                    <a:pt x="51" y="458"/>
                  </a:cubicBezTo>
                  <a:cubicBezTo>
                    <a:pt x="50" y="450"/>
                    <a:pt x="48" y="442"/>
                    <a:pt x="45" y="435"/>
                  </a:cubicBezTo>
                  <a:cubicBezTo>
                    <a:pt x="44" y="432"/>
                    <a:pt x="43" y="430"/>
                    <a:pt x="41" y="427"/>
                  </a:cubicBezTo>
                  <a:cubicBezTo>
                    <a:pt x="39" y="423"/>
                    <a:pt x="36" y="418"/>
                    <a:pt x="34" y="414"/>
                  </a:cubicBezTo>
                  <a:cubicBezTo>
                    <a:pt x="33" y="411"/>
                    <a:pt x="32" y="409"/>
                    <a:pt x="30" y="406"/>
                  </a:cubicBezTo>
                  <a:cubicBezTo>
                    <a:pt x="26" y="398"/>
                    <a:pt x="23" y="389"/>
                    <a:pt x="20" y="380"/>
                  </a:cubicBezTo>
                  <a:cubicBezTo>
                    <a:pt x="19" y="376"/>
                    <a:pt x="18" y="373"/>
                    <a:pt x="17" y="369"/>
                  </a:cubicBezTo>
                  <a:cubicBezTo>
                    <a:pt x="16" y="360"/>
                    <a:pt x="13" y="352"/>
                    <a:pt x="10" y="343"/>
                  </a:cubicBezTo>
                  <a:cubicBezTo>
                    <a:pt x="8" y="338"/>
                    <a:pt x="6" y="333"/>
                    <a:pt x="4" y="328"/>
                  </a:cubicBezTo>
                  <a:cubicBezTo>
                    <a:pt x="1" y="321"/>
                    <a:pt x="0" y="313"/>
                    <a:pt x="1" y="305"/>
                  </a:cubicBezTo>
                  <a:cubicBezTo>
                    <a:pt x="2" y="302"/>
                    <a:pt x="2" y="299"/>
                    <a:pt x="2" y="296"/>
                  </a:cubicBezTo>
                  <a:cubicBezTo>
                    <a:pt x="2" y="293"/>
                    <a:pt x="3" y="290"/>
                    <a:pt x="3" y="287"/>
                  </a:cubicBezTo>
                  <a:cubicBezTo>
                    <a:pt x="4" y="280"/>
                    <a:pt x="4" y="274"/>
                    <a:pt x="4" y="268"/>
                  </a:cubicBezTo>
                  <a:cubicBezTo>
                    <a:pt x="5" y="260"/>
                    <a:pt x="6" y="252"/>
                    <a:pt x="9" y="244"/>
                  </a:cubicBezTo>
                  <a:cubicBezTo>
                    <a:pt x="11" y="239"/>
                    <a:pt x="13" y="235"/>
                    <a:pt x="13" y="230"/>
                  </a:cubicBezTo>
                  <a:cubicBezTo>
                    <a:pt x="13" y="225"/>
                    <a:pt x="15" y="222"/>
                    <a:pt x="19" y="219"/>
                  </a:cubicBezTo>
                  <a:cubicBezTo>
                    <a:pt x="21" y="218"/>
                    <a:pt x="22" y="217"/>
                    <a:pt x="24" y="216"/>
                  </a:cubicBezTo>
                  <a:cubicBezTo>
                    <a:pt x="28" y="214"/>
                    <a:pt x="31" y="213"/>
                    <a:pt x="35" y="214"/>
                  </a:cubicBezTo>
                  <a:cubicBezTo>
                    <a:pt x="36" y="214"/>
                    <a:pt x="37" y="213"/>
                    <a:pt x="37" y="213"/>
                  </a:cubicBezTo>
                  <a:cubicBezTo>
                    <a:pt x="37" y="213"/>
                    <a:pt x="38" y="213"/>
                    <a:pt x="38" y="213"/>
                  </a:cubicBezTo>
                  <a:cubicBezTo>
                    <a:pt x="39" y="211"/>
                    <a:pt x="40" y="209"/>
                    <a:pt x="40" y="207"/>
                  </a:cubicBezTo>
                  <a:cubicBezTo>
                    <a:pt x="41" y="205"/>
                    <a:pt x="42" y="203"/>
                    <a:pt x="43" y="201"/>
                  </a:cubicBezTo>
                  <a:cubicBezTo>
                    <a:pt x="45" y="196"/>
                    <a:pt x="48" y="192"/>
                    <a:pt x="51" y="188"/>
                  </a:cubicBezTo>
                  <a:cubicBezTo>
                    <a:pt x="55" y="183"/>
                    <a:pt x="61" y="181"/>
                    <a:pt x="68" y="180"/>
                  </a:cubicBezTo>
                  <a:cubicBezTo>
                    <a:pt x="70" y="180"/>
                    <a:pt x="73" y="180"/>
                    <a:pt x="75" y="181"/>
                  </a:cubicBezTo>
                  <a:cubicBezTo>
                    <a:pt x="77" y="182"/>
                    <a:pt x="79" y="184"/>
                    <a:pt x="82" y="185"/>
                  </a:cubicBezTo>
                  <a:cubicBezTo>
                    <a:pt x="82" y="184"/>
                    <a:pt x="83" y="184"/>
                    <a:pt x="84" y="183"/>
                  </a:cubicBezTo>
                  <a:cubicBezTo>
                    <a:pt x="85" y="181"/>
                    <a:pt x="87" y="179"/>
                    <a:pt x="88" y="178"/>
                  </a:cubicBezTo>
                  <a:cubicBezTo>
                    <a:pt x="94" y="171"/>
                    <a:pt x="101" y="169"/>
                    <a:pt x="109" y="168"/>
                  </a:cubicBezTo>
                  <a:cubicBezTo>
                    <a:pt x="114" y="168"/>
                    <a:pt x="118" y="168"/>
                    <a:pt x="122" y="170"/>
                  </a:cubicBezTo>
                  <a:cubicBezTo>
                    <a:pt x="122" y="169"/>
                    <a:pt x="123" y="168"/>
                    <a:pt x="123" y="167"/>
                  </a:cubicBezTo>
                  <a:cubicBezTo>
                    <a:pt x="121" y="158"/>
                    <a:pt x="122" y="148"/>
                    <a:pt x="120" y="138"/>
                  </a:cubicBezTo>
                  <a:cubicBezTo>
                    <a:pt x="119" y="136"/>
                    <a:pt x="120" y="133"/>
                    <a:pt x="120" y="130"/>
                  </a:cubicBezTo>
                  <a:cubicBezTo>
                    <a:pt x="121" y="120"/>
                    <a:pt x="121" y="111"/>
                    <a:pt x="121" y="102"/>
                  </a:cubicBezTo>
                  <a:cubicBezTo>
                    <a:pt x="121" y="93"/>
                    <a:pt x="120" y="84"/>
                    <a:pt x="119" y="75"/>
                  </a:cubicBezTo>
                  <a:cubicBezTo>
                    <a:pt x="118" y="66"/>
                    <a:pt x="117" y="57"/>
                    <a:pt x="116" y="49"/>
                  </a:cubicBezTo>
                  <a:cubicBezTo>
                    <a:pt x="116" y="44"/>
                    <a:pt x="115" y="40"/>
                    <a:pt x="115" y="36"/>
                  </a:cubicBezTo>
                  <a:cubicBezTo>
                    <a:pt x="113" y="29"/>
                    <a:pt x="113" y="22"/>
                    <a:pt x="113" y="15"/>
                  </a:cubicBezTo>
                  <a:cubicBezTo>
                    <a:pt x="114" y="7"/>
                    <a:pt x="120" y="2"/>
                    <a:pt x="126" y="1"/>
                  </a:cubicBezTo>
                  <a:cubicBezTo>
                    <a:pt x="135" y="0"/>
                    <a:pt x="142" y="2"/>
                    <a:pt x="148" y="9"/>
                  </a:cubicBezTo>
                  <a:cubicBezTo>
                    <a:pt x="152" y="14"/>
                    <a:pt x="155" y="20"/>
                    <a:pt x="156" y="26"/>
                  </a:cubicBezTo>
                  <a:cubicBezTo>
                    <a:pt x="157" y="30"/>
                    <a:pt x="157" y="33"/>
                    <a:pt x="158" y="37"/>
                  </a:cubicBezTo>
                  <a:cubicBezTo>
                    <a:pt x="158" y="39"/>
                    <a:pt x="159" y="40"/>
                    <a:pt x="159" y="42"/>
                  </a:cubicBezTo>
                  <a:cubicBezTo>
                    <a:pt x="162" y="51"/>
                    <a:pt x="163" y="59"/>
                    <a:pt x="163" y="68"/>
                  </a:cubicBezTo>
                  <a:cubicBezTo>
                    <a:pt x="164" y="75"/>
                    <a:pt x="165" y="81"/>
                    <a:pt x="166" y="87"/>
                  </a:cubicBezTo>
                  <a:cubicBezTo>
                    <a:pt x="167" y="92"/>
                    <a:pt x="168" y="97"/>
                    <a:pt x="168" y="103"/>
                  </a:cubicBezTo>
                  <a:cubicBezTo>
                    <a:pt x="169" y="110"/>
                    <a:pt x="170" y="118"/>
                    <a:pt x="171" y="125"/>
                  </a:cubicBezTo>
                  <a:cubicBezTo>
                    <a:pt x="171" y="132"/>
                    <a:pt x="172" y="140"/>
                    <a:pt x="172" y="147"/>
                  </a:cubicBezTo>
                  <a:cubicBezTo>
                    <a:pt x="172" y="150"/>
                    <a:pt x="172" y="153"/>
                    <a:pt x="173" y="156"/>
                  </a:cubicBezTo>
                  <a:cubicBezTo>
                    <a:pt x="174" y="156"/>
                    <a:pt x="175" y="156"/>
                    <a:pt x="176" y="156"/>
                  </a:cubicBezTo>
                  <a:cubicBezTo>
                    <a:pt x="180" y="156"/>
                    <a:pt x="183" y="158"/>
                    <a:pt x="186" y="161"/>
                  </a:cubicBezTo>
                  <a:cubicBezTo>
                    <a:pt x="186" y="161"/>
                    <a:pt x="186" y="162"/>
                    <a:pt x="186" y="163"/>
                  </a:cubicBezTo>
                  <a:cubicBezTo>
                    <a:pt x="187" y="169"/>
                    <a:pt x="188" y="175"/>
                    <a:pt x="188" y="182"/>
                  </a:cubicBezTo>
                  <a:cubicBezTo>
                    <a:pt x="188" y="185"/>
                    <a:pt x="188" y="189"/>
                    <a:pt x="189" y="192"/>
                  </a:cubicBezTo>
                  <a:cubicBezTo>
                    <a:pt x="189" y="196"/>
                    <a:pt x="191" y="200"/>
                    <a:pt x="193" y="204"/>
                  </a:cubicBezTo>
                  <a:cubicBezTo>
                    <a:pt x="195" y="207"/>
                    <a:pt x="197" y="210"/>
                    <a:pt x="199" y="213"/>
                  </a:cubicBezTo>
                  <a:cubicBezTo>
                    <a:pt x="203" y="218"/>
                    <a:pt x="205" y="224"/>
                    <a:pt x="206" y="230"/>
                  </a:cubicBezTo>
                  <a:cubicBezTo>
                    <a:pt x="206" y="232"/>
                    <a:pt x="207" y="234"/>
                    <a:pt x="207" y="236"/>
                  </a:cubicBezTo>
                  <a:cubicBezTo>
                    <a:pt x="208" y="242"/>
                    <a:pt x="210" y="248"/>
                    <a:pt x="210" y="254"/>
                  </a:cubicBezTo>
                  <a:cubicBezTo>
                    <a:pt x="211" y="266"/>
                    <a:pt x="213" y="279"/>
                    <a:pt x="217" y="290"/>
                  </a:cubicBezTo>
                  <a:cubicBezTo>
                    <a:pt x="218" y="294"/>
                    <a:pt x="218" y="297"/>
                    <a:pt x="219" y="300"/>
                  </a:cubicBezTo>
                  <a:cubicBezTo>
                    <a:pt x="219" y="301"/>
                    <a:pt x="220" y="303"/>
                    <a:pt x="219" y="304"/>
                  </a:cubicBezTo>
                  <a:cubicBezTo>
                    <a:pt x="219" y="313"/>
                    <a:pt x="220" y="322"/>
                    <a:pt x="219" y="330"/>
                  </a:cubicBezTo>
                  <a:cubicBezTo>
                    <a:pt x="218" y="346"/>
                    <a:pt x="218" y="362"/>
                    <a:pt x="218" y="378"/>
                  </a:cubicBezTo>
                  <a:cubicBezTo>
                    <a:pt x="217" y="385"/>
                    <a:pt x="216" y="391"/>
                    <a:pt x="215" y="398"/>
                  </a:cubicBezTo>
                  <a:cubicBezTo>
                    <a:pt x="214" y="407"/>
                    <a:pt x="212" y="416"/>
                    <a:pt x="211" y="425"/>
                  </a:cubicBezTo>
                  <a:cubicBezTo>
                    <a:pt x="210" y="428"/>
                    <a:pt x="209" y="432"/>
                    <a:pt x="209" y="435"/>
                  </a:cubicBezTo>
                  <a:cubicBezTo>
                    <a:pt x="207" y="442"/>
                    <a:pt x="205" y="449"/>
                    <a:pt x="204" y="456"/>
                  </a:cubicBezTo>
                  <a:cubicBezTo>
                    <a:pt x="203" y="462"/>
                    <a:pt x="203" y="467"/>
                    <a:pt x="204" y="473"/>
                  </a:cubicBezTo>
                  <a:cubicBezTo>
                    <a:pt x="205" y="475"/>
                    <a:pt x="206" y="478"/>
                    <a:pt x="206" y="480"/>
                  </a:cubicBezTo>
                  <a:cubicBezTo>
                    <a:pt x="208" y="489"/>
                    <a:pt x="207" y="497"/>
                    <a:pt x="205" y="505"/>
                  </a:cubicBezTo>
                  <a:cubicBezTo>
                    <a:pt x="204" y="510"/>
                    <a:pt x="203" y="515"/>
                    <a:pt x="203" y="521"/>
                  </a:cubicBezTo>
                  <a:cubicBezTo>
                    <a:pt x="203" y="523"/>
                    <a:pt x="203" y="525"/>
                    <a:pt x="203" y="527"/>
                  </a:cubicBezTo>
                  <a:cubicBezTo>
                    <a:pt x="203" y="530"/>
                    <a:pt x="202" y="533"/>
                    <a:pt x="203" y="536"/>
                  </a:cubicBezTo>
                  <a:cubicBezTo>
                    <a:pt x="204" y="549"/>
                    <a:pt x="206" y="562"/>
                    <a:pt x="207" y="576"/>
                  </a:cubicBezTo>
                  <a:cubicBezTo>
                    <a:pt x="207" y="576"/>
                    <a:pt x="207" y="577"/>
                    <a:pt x="207" y="578"/>
                  </a:cubicBezTo>
                  <a:cubicBezTo>
                    <a:pt x="163" y="578"/>
                    <a:pt x="119" y="578"/>
                    <a:pt x="74" y="578"/>
                  </a:cubicBezTo>
                  <a:close/>
                </a:path>
              </a:pathLst>
            </a:custGeom>
            <a:solidFill>
              <a:srgbClr val="47939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5430838" y="5060950"/>
              <a:ext cx="661988" cy="1797050"/>
            </a:xfrm>
            <a:custGeom>
              <a:avLst/>
              <a:gdLst>
                <a:gd name="T0" fmla="*/ 11 w 194"/>
                <a:gd name="T1" fmla="*/ 471 h 525"/>
                <a:gd name="T2" fmla="*/ 9 w 194"/>
                <a:gd name="T3" fmla="*/ 416 h 525"/>
                <a:gd name="T4" fmla="*/ 11 w 194"/>
                <a:gd name="T5" fmla="*/ 376 h 525"/>
                <a:gd name="T6" fmla="*/ 5 w 194"/>
                <a:gd name="T7" fmla="*/ 342 h 525"/>
                <a:gd name="T8" fmla="*/ 1 w 194"/>
                <a:gd name="T9" fmla="*/ 288 h 525"/>
                <a:gd name="T10" fmla="*/ 3 w 194"/>
                <a:gd name="T11" fmla="*/ 259 h 525"/>
                <a:gd name="T12" fmla="*/ 9 w 194"/>
                <a:gd name="T13" fmla="*/ 238 h 525"/>
                <a:gd name="T14" fmla="*/ 21 w 194"/>
                <a:gd name="T15" fmla="*/ 211 h 525"/>
                <a:gd name="T16" fmla="*/ 33 w 194"/>
                <a:gd name="T17" fmla="*/ 175 h 525"/>
                <a:gd name="T18" fmla="*/ 41 w 194"/>
                <a:gd name="T19" fmla="*/ 142 h 525"/>
                <a:gd name="T20" fmla="*/ 44 w 194"/>
                <a:gd name="T21" fmla="*/ 121 h 525"/>
                <a:gd name="T22" fmla="*/ 47 w 194"/>
                <a:gd name="T23" fmla="*/ 99 h 525"/>
                <a:gd name="T24" fmla="*/ 57 w 194"/>
                <a:gd name="T25" fmla="*/ 55 h 525"/>
                <a:gd name="T26" fmla="*/ 70 w 194"/>
                <a:gd name="T27" fmla="*/ 9 h 525"/>
                <a:gd name="T28" fmla="*/ 98 w 194"/>
                <a:gd name="T29" fmla="*/ 12 h 525"/>
                <a:gd name="T30" fmla="*/ 97 w 194"/>
                <a:gd name="T31" fmla="*/ 31 h 525"/>
                <a:gd name="T32" fmla="*/ 94 w 194"/>
                <a:gd name="T33" fmla="*/ 63 h 525"/>
                <a:gd name="T34" fmla="*/ 89 w 194"/>
                <a:gd name="T35" fmla="*/ 106 h 525"/>
                <a:gd name="T36" fmla="*/ 83 w 194"/>
                <a:gd name="T37" fmla="*/ 156 h 525"/>
                <a:gd name="T38" fmla="*/ 83 w 194"/>
                <a:gd name="T39" fmla="*/ 164 h 525"/>
                <a:gd name="T40" fmla="*/ 102 w 194"/>
                <a:gd name="T41" fmla="*/ 158 h 525"/>
                <a:gd name="T42" fmla="*/ 127 w 194"/>
                <a:gd name="T43" fmla="*/ 179 h 525"/>
                <a:gd name="T44" fmla="*/ 127 w 194"/>
                <a:gd name="T45" fmla="*/ 190 h 525"/>
                <a:gd name="T46" fmla="*/ 152 w 194"/>
                <a:gd name="T47" fmla="*/ 205 h 525"/>
                <a:gd name="T48" fmla="*/ 157 w 194"/>
                <a:gd name="T49" fmla="*/ 217 h 525"/>
                <a:gd name="T50" fmla="*/ 161 w 194"/>
                <a:gd name="T51" fmla="*/ 226 h 525"/>
                <a:gd name="T52" fmla="*/ 179 w 194"/>
                <a:gd name="T53" fmla="*/ 238 h 525"/>
                <a:gd name="T54" fmla="*/ 190 w 194"/>
                <a:gd name="T55" fmla="*/ 285 h 525"/>
                <a:gd name="T56" fmla="*/ 177 w 194"/>
                <a:gd name="T57" fmla="*/ 314 h 525"/>
                <a:gd name="T58" fmla="*/ 169 w 194"/>
                <a:gd name="T59" fmla="*/ 342 h 525"/>
                <a:gd name="T60" fmla="*/ 151 w 194"/>
                <a:gd name="T61" fmla="*/ 379 h 525"/>
                <a:gd name="T62" fmla="*/ 142 w 194"/>
                <a:gd name="T63" fmla="*/ 396 h 525"/>
                <a:gd name="T64" fmla="*/ 136 w 194"/>
                <a:gd name="T65" fmla="*/ 433 h 525"/>
                <a:gd name="T66" fmla="*/ 134 w 194"/>
                <a:gd name="T67" fmla="*/ 459 h 525"/>
                <a:gd name="T68" fmla="*/ 134 w 194"/>
                <a:gd name="T69" fmla="*/ 509 h 525"/>
                <a:gd name="T70" fmla="*/ 11 w 194"/>
                <a:gd name="T71" fmla="*/ 525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4" h="525">
                  <a:moveTo>
                    <a:pt x="11" y="525"/>
                  </a:moveTo>
                  <a:cubicBezTo>
                    <a:pt x="11" y="507"/>
                    <a:pt x="12" y="489"/>
                    <a:pt x="11" y="471"/>
                  </a:cubicBezTo>
                  <a:cubicBezTo>
                    <a:pt x="11" y="459"/>
                    <a:pt x="10" y="446"/>
                    <a:pt x="10" y="434"/>
                  </a:cubicBezTo>
                  <a:cubicBezTo>
                    <a:pt x="10" y="428"/>
                    <a:pt x="10" y="422"/>
                    <a:pt x="9" y="416"/>
                  </a:cubicBezTo>
                  <a:cubicBezTo>
                    <a:pt x="9" y="409"/>
                    <a:pt x="10" y="403"/>
                    <a:pt x="11" y="397"/>
                  </a:cubicBezTo>
                  <a:cubicBezTo>
                    <a:pt x="12" y="390"/>
                    <a:pt x="12" y="383"/>
                    <a:pt x="11" y="376"/>
                  </a:cubicBezTo>
                  <a:cubicBezTo>
                    <a:pt x="10" y="372"/>
                    <a:pt x="10" y="368"/>
                    <a:pt x="9" y="364"/>
                  </a:cubicBezTo>
                  <a:cubicBezTo>
                    <a:pt x="8" y="357"/>
                    <a:pt x="6" y="350"/>
                    <a:pt x="5" y="342"/>
                  </a:cubicBezTo>
                  <a:cubicBezTo>
                    <a:pt x="3" y="335"/>
                    <a:pt x="2" y="328"/>
                    <a:pt x="1" y="320"/>
                  </a:cubicBezTo>
                  <a:cubicBezTo>
                    <a:pt x="0" y="310"/>
                    <a:pt x="1" y="299"/>
                    <a:pt x="1" y="288"/>
                  </a:cubicBezTo>
                  <a:cubicBezTo>
                    <a:pt x="2" y="279"/>
                    <a:pt x="2" y="271"/>
                    <a:pt x="3" y="262"/>
                  </a:cubicBezTo>
                  <a:cubicBezTo>
                    <a:pt x="3" y="261"/>
                    <a:pt x="3" y="260"/>
                    <a:pt x="3" y="259"/>
                  </a:cubicBezTo>
                  <a:cubicBezTo>
                    <a:pt x="3" y="257"/>
                    <a:pt x="4" y="255"/>
                    <a:pt x="4" y="253"/>
                  </a:cubicBezTo>
                  <a:cubicBezTo>
                    <a:pt x="4" y="248"/>
                    <a:pt x="7" y="243"/>
                    <a:pt x="9" y="238"/>
                  </a:cubicBezTo>
                  <a:cubicBezTo>
                    <a:pt x="12" y="231"/>
                    <a:pt x="16" y="224"/>
                    <a:pt x="18" y="216"/>
                  </a:cubicBezTo>
                  <a:cubicBezTo>
                    <a:pt x="19" y="215"/>
                    <a:pt x="20" y="213"/>
                    <a:pt x="21" y="211"/>
                  </a:cubicBezTo>
                  <a:cubicBezTo>
                    <a:pt x="26" y="204"/>
                    <a:pt x="28" y="196"/>
                    <a:pt x="30" y="188"/>
                  </a:cubicBezTo>
                  <a:cubicBezTo>
                    <a:pt x="31" y="183"/>
                    <a:pt x="32" y="179"/>
                    <a:pt x="33" y="175"/>
                  </a:cubicBezTo>
                  <a:cubicBezTo>
                    <a:pt x="35" y="171"/>
                    <a:pt x="36" y="167"/>
                    <a:pt x="37" y="162"/>
                  </a:cubicBezTo>
                  <a:cubicBezTo>
                    <a:pt x="38" y="155"/>
                    <a:pt x="39" y="149"/>
                    <a:pt x="41" y="142"/>
                  </a:cubicBezTo>
                  <a:cubicBezTo>
                    <a:pt x="41" y="140"/>
                    <a:pt x="41" y="139"/>
                    <a:pt x="41" y="137"/>
                  </a:cubicBezTo>
                  <a:cubicBezTo>
                    <a:pt x="42" y="132"/>
                    <a:pt x="43" y="126"/>
                    <a:pt x="44" y="121"/>
                  </a:cubicBezTo>
                  <a:cubicBezTo>
                    <a:pt x="44" y="120"/>
                    <a:pt x="45" y="119"/>
                    <a:pt x="45" y="118"/>
                  </a:cubicBezTo>
                  <a:cubicBezTo>
                    <a:pt x="45" y="111"/>
                    <a:pt x="46" y="105"/>
                    <a:pt x="47" y="99"/>
                  </a:cubicBezTo>
                  <a:cubicBezTo>
                    <a:pt x="48" y="96"/>
                    <a:pt x="49" y="92"/>
                    <a:pt x="50" y="89"/>
                  </a:cubicBezTo>
                  <a:cubicBezTo>
                    <a:pt x="52" y="77"/>
                    <a:pt x="55" y="67"/>
                    <a:pt x="57" y="55"/>
                  </a:cubicBezTo>
                  <a:cubicBezTo>
                    <a:pt x="59" y="46"/>
                    <a:pt x="61" y="37"/>
                    <a:pt x="63" y="27"/>
                  </a:cubicBezTo>
                  <a:cubicBezTo>
                    <a:pt x="64" y="21"/>
                    <a:pt x="67" y="14"/>
                    <a:pt x="70" y="9"/>
                  </a:cubicBezTo>
                  <a:cubicBezTo>
                    <a:pt x="73" y="3"/>
                    <a:pt x="84" y="0"/>
                    <a:pt x="89" y="1"/>
                  </a:cubicBezTo>
                  <a:cubicBezTo>
                    <a:pt x="93" y="2"/>
                    <a:pt x="98" y="7"/>
                    <a:pt x="98" y="12"/>
                  </a:cubicBezTo>
                  <a:cubicBezTo>
                    <a:pt x="98" y="16"/>
                    <a:pt x="98" y="21"/>
                    <a:pt x="98" y="25"/>
                  </a:cubicBezTo>
                  <a:cubicBezTo>
                    <a:pt x="98" y="27"/>
                    <a:pt x="97" y="29"/>
                    <a:pt x="97" y="31"/>
                  </a:cubicBezTo>
                  <a:cubicBezTo>
                    <a:pt x="97" y="38"/>
                    <a:pt x="97" y="44"/>
                    <a:pt x="96" y="51"/>
                  </a:cubicBezTo>
                  <a:cubicBezTo>
                    <a:pt x="96" y="55"/>
                    <a:pt x="95" y="59"/>
                    <a:pt x="94" y="63"/>
                  </a:cubicBezTo>
                  <a:cubicBezTo>
                    <a:pt x="92" y="69"/>
                    <a:pt x="92" y="75"/>
                    <a:pt x="91" y="82"/>
                  </a:cubicBezTo>
                  <a:cubicBezTo>
                    <a:pt x="90" y="90"/>
                    <a:pt x="90" y="98"/>
                    <a:pt x="89" y="106"/>
                  </a:cubicBezTo>
                  <a:cubicBezTo>
                    <a:pt x="89" y="113"/>
                    <a:pt x="88" y="120"/>
                    <a:pt x="87" y="126"/>
                  </a:cubicBezTo>
                  <a:cubicBezTo>
                    <a:pt x="86" y="136"/>
                    <a:pt x="84" y="146"/>
                    <a:pt x="83" y="156"/>
                  </a:cubicBezTo>
                  <a:cubicBezTo>
                    <a:pt x="83" y="157"/>
                    <a:pt x="83" y="159"/>
                    <a:pt x="83" y="161"/>
                  </a:cubicBezTo>
                  <a:cubicBezTo>
                    <a:pt x="82" y="162"/>
                    <a:pt x="83" y="162"/>
                    <a:pt x="83" y="164"/>
                  </a:cubicBezTo>
                  <a:cubicBezTo>
                    <a:pt x="85" y="163"/>
                    <a:pt x="87" y="162"/>
                    <a:pt x="89" y="161"/>
                  </a:cubicBezTo>
                  <a:cubicBezTo>
                    <a:pt x="93" y="158"/>
                    <a:pt x="97" y="157"/>
                    <a:pt x="102" y="158"/>
                  </a:cubicBezTo>
                  <a:cubicBezTo>
                    <a:pt x="110" y="159"/>
                    <a:pt x="117" y="162"/>
                    <a:pt x="123" y="169"/>
                  </a:cubicBezTo>
                  <a:cubicBezTo>
                    <a:pt x="125" y="172"/>
                    <a:pt x="127" y="175"/>
                    <a:pt x="127" y="179"/>
                  </a:cubicBezTo>
                  <a:cubicBezTo>
                    <a:pt x="127" y="181"/>
                    <a:pt x="127" y="183"/>
                    <a:pt x="127" y="185"/>
                  </a:cubicBezTo>
                  <a:cubicBezTo>
                    <a:pt x="127" y="187"/>
                    <a:pt x="127" y="189"/>
                    <a:pt x="127" y="190"/>
                  </a:cubicBezTo>
                  <a:cubicBezTo>
                    <a:pt x="129" y="191"/>
                    <a:pt x="130" y="191"/>
                    <a:pt x="131" y="192"/>
                  </a:cubicBezTo>
                  <a:cubicBezTo>
                    <a:pt x="140" y="194"/>
                    <a:pt x="146" y="198"/>
                    <a:pt x="152" y="205"/>
                  </a:cubicBezTo>
                  <a:cubicBezTo>
                    <a:pt x="154" y="207"/>
                    <a:pt x="156" y="210"/>
                    <a:pt x="157" y="213"/>
                  </a:cubicBezTo>
                  <a:cubicBezTo>
                    <a:pt x="157" y="214"/>
                    <a:pt x="157" y="216"/>
                    <a:pt x="157" y="217"/>
                  </a:cubicBezTo>
                  <a:cubicBezTo>
                    <a:pt x="157" y="218"/>
                    <a:pt x="156" y="219"/>
                    <a:pt x="157" y="221"/>
                  </a:cubicBezTo>
                  <a:cubicBezTo>
                    <a:pt x="157" y="223"/>
                    <a:pt x="158" y="226"/>
                    <a:pt x="161" y="226"/>
                  </a:cubicBezTo>
                  <a:cubicBezTo>
                    <a:pt x="162" y="227"/>
                    <a:pt x="162" y="227"/>
                    <a:pt x="163" y="227"/>
                  </a:cubicBezTo>
                  <a:cubicBezTo>
                    <a:pt x="169" y="229"/>
                    <a:pt x="174" y="234"/>
                    <a:pt x="179" y="238"/>
                  </a:cubicBezTo>
                  <a:cubicBezTo>
                    <a:pt x="183" y="243"/>
                    <a:pt x="187" y="249"/>
                    <a:pt x="189" y="255"/>
                  </a:cubicBezTo>
                  <a:cubicBezTo>
                    <a:pt x="193" y="265"/>
                    <a:pt x="194" y="275"/>
                    <a:pt x="190" y="285"/>
                  </a:cubicBezTo>
                  <a:cubicBezTo>
                    <a:pt x="188" y="293"/>
                    <a:pt x="185" y="300"/>
                    <a:pt x="181" y="306"/>
                  </a:cubicBezTo>
                  <a:cubicBezTo>
                    <a:pt x="179" y="309"/>
                    <a:pt x="178" y="311"/>
                    <a:pt x="177" y="314"/>
                  </a:cubicBezTo>
                  <a:cubicBezTo>
                    <a:pt x="175" y="323"/>
                    <a:pt x="172" y="332"/>
                    <a:pt x="169" y="341"/>
                  </a:cubicBezTo>
                  <a:cubicBezTo>
                    <a:pt x="169" y="341"/>
                    <a:pt x="169" y="342"/>
                    <a:pt x="169" y="342"/>
                  </a:cubicBezTo>
                  <a:cubicBezTo>
                    <a:pt x="166" y="348"/>
                    <a:pt x="164" y="354"/>
                    <a:pt x="161" y="360"/>
                  </a:cubicBezTo>
                  <a:cubicBezTo>
                    <a:pt x="158" y="366"/>
                    <a:pt x="154" y="373"/>
                    <a:pt x="151" y="379"/>
                  </a:cubicBezTo>
                  <a:cubicBezTo>
                    <a:pt x="148" y="384"/>
                    <a:pt x="145" y="389"/>
                    <a:pt x="143" y="394"/>
                  </a:cubicBezTo>
                  <a:cubicBezTo>
                    <a:pt x="143" y="395"/>
                    <a:pt x="142" y="395"/>
                    <a:pt x="142" y="396"/>
                  </a:cubicBezTo>
                  <a:cubicBezTo>
                    <a:pt x="139" y="400"/>
                    <a:pt x="138" y="405"/>
                    <a:pt x="138" y="410"/>
                  </a:cubicBezTo>
                  <a:cubicBezTo>
                    <a:pt x="138" y="418"/>
                    <a:pt x="137" y="426"/>
                    <a:pt x="136" y="433"/>
                  </a:cubicBezTo>
                  <a:cubicBezTo>
                    <a:pt x="136" y="435"/>
                    <a:pt x="136" y="437"/>
                    <a:pt x="136" y="438"/>
                  </a:cubicBezTo>
                  <a:cubicBezTo>
                    <a:pt x="135" y="445"/>
                    <a:pt x="135" y="452"/>
                    <a:pt x="134" y="459"/>
                  </a:cubicBezTo>
                  <a:cubicBezTo>
                    <a:pt x="134" y="465"/>
                    <a:pt x="134" y="470"/>
                    <a:pt x="134" y="476"/>
                  </a:cubicBezTo>
                  <a:cubicBezTo>
                    <a:pt x="134" y="487"/>
                    <a:pt x="134" y="498"/>
                    <a:pt x="134" y="509"/>
                  </a:cubicBezTo>
                  <a:cubicBezTo>
                    <a:pt x="134" y="514"/>
                    <a:pt x="135" y="520"/>
                    <a:pt x="135" y="525"/>
                  </a:cubicBezTo>
                  <a:cubicBezTo>
                    <a:pt x="94" y="525"/>
                    <a:pt x="52" y="525"/>
                    <a:pt x="11" y="525"/>
                  </a:cubicBezTo>
                  <a:close/>
                </a:path>
              </a:pathLst>
            </a:custGeom>
            <a:solidFill>
              <a:srgbClr val="47939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6081713" y="5022850"/>
              <a:ext cx="604838" cy="1835150"/>
            </a:xfrm>
            <a:custGeom>
              <a:avLst/>
              <a:gdLst>
                <a:gd name="T0" fmla="*/ 17 w 177"/>
                <a:gd name="T1" fmla="*/ 531 h 536"/>
                <a:gd name="T2" fmla="*/ 14 w 177"/>
                <a:gd name="T3" fmla="*/ 492 h 536"/>
                <a:gd name="T4" fmla="*/ 14 w 177"/>
                <a:gd name="T5" fmla="*/ 459 h 536"/>
                <a:gd name="T6" fmla="*/ 12 w 177"/>
                <a:gd name="T7" fmla="*/ 420 h 536"/>
                <a:gd name="T8" fmla="*/ 14 w 177"/>
                <a:gd name="T9" fmla="*/ 386 h 536"/>
                <a:gd name="T10" fmla="*/ 17 w 177"/>
                <a:gd name="T11" fmla="*/ 343 h 536"/>
                <a:gd name="T12" fmla="*/ 16 w 177"/>
                <a:gd name="T13" fmla="*/ 309 h 536"/>
                <a:gd name="T14" fmla="*/ 13 w 177"/>
                <a:gd name="T15" fmla="*/ 280 h 536"/>
                <a:gd name="T16" fmla="*/ 5 w 177"/>
                <a:gd name="T17" fmla="*/ 233 h 536"/>
                <a:gd name="T18" fmla="*/ 10 w 177"/>
                <a:gd name="T19" fmla="*/ 201 h 536"/>
                <a:gd name="T20" fmla="*/ 19 w 177"/>
                <a:gd name="T21" fmla="*/ 192 h 536"/>
                <a:gd name="T22" fmla="*/ 17 w 177"/>
                <a:gd name="T23" fmla="*/ 178 h 536"/>
                <a:gd name="T24" fmla="*/ 6 w 177"/>
                <a:gd name="T25" fmla="*/ 146 h 536"/>
                <a:gd name="T26" fmla="*/ 2 w 177"/>
                <a:gd name="T27" fmla="*/ 132 h 536"/>
                <a:gd name="T28" fmla="*/ 2 w 177"/>
                <a:gd name="T29" fmla="*/ 123 h 536"/>
                <a:gd name="T30" fmla="*/ 3 w 177"/>
                <a:gd name="T31" fmla="*/ 93 h 536"/>
                <a:gd name="T32" fmla="*/ 2 w 177"/>
                <a:gd name="T33" fmla="*/ 76 h 536"/>
                <a:gd name="T34" fmla="*/ 4 w 177"/>
                <a:gd name="T35" fmla="*/ 50 h 536"/>
                <a:gd name="T36" fmla="*/ 6 w 177"/>
                <a:gd name="T37" fmla="*/ 34 h 536"/>
                <a:gd name="T38" fmla="*/ 5 w 177"/>
                <a:gd name="T39" fmla="*/ 11 h 536"/>
                <a:gd name="T40" fmla="*/ 14 w 177"/>
                <a:gd name="T41" fmla="*/ 1 h 536"/>
                <a:gd name="T42" fmla="*/ 33 w 177"/>
                <a:gd name="T43" fmla="*/ 11 h 536"/>
                <a:gd name="T44" fmla="*/ 40 w 177"/>
                <a:gd name="T45" fmla="*/ 32 h 536"/>
                <a:gd name="T46" fmla="*/ 42 w 177"/>
                <a:gd name="T47" fmla="*/ 64 h 536"/>
                <a:gd name="T48" fmla="*/ 46 w 177"/>
                <a:gd name="T49" fmla="*/ 103 h 536"/>
                <a:gd name="T50" fmla="*/ 52 w 177"/>
                <a:gd name="T51" fmla="*/ 120 h 536"/>
                <a:gd name="T52" fmla="*/ 61 w 177"/>
                <a:gd name="T53" fmla="*/ 147 h 536"/>
                <a:gd name="T54" fmla="*/ 65 w 177"/>
                <a:gd name="T55" fmla="*/ 149 h 536"/>
                <a:gd name="T56" fmla="*/ 92 w 177"/>
                <a:gd name="T57" fmla="*/ 130 h 536"/>
                <a:gd name="T58" fmla="*/ 119 w 177"/>
                <a:gd name="T59" fmla="*/ 141 h 536"/>
                <a:gd name="T60" fmla="*/ 128 w 177"/>
                <a:gd name="T61" fmla="*/ 172 h 536"/>
                <a:gd name="T62" fmla="*/ 131 w 177"/>
                <a:gd name="T63" fmla="*/ 171 h 536"/>
                <a:gd name="T64" fmla="*/ 152 w 177"/>
                <a:gd name="T65" fmla="*/ 166 h 536"/>
                <a:gd name="T66" fmla="*/ 167 w 177"/>
                <a:gd name="T67" fmla="*/ 186 h 536"/>
                <a:gd name="T68" fmla="*/ 176 w 177"/>
                <a:gd name="T69" fmla="*/ 203 h 536"/>
                <a:gd name="T70" fmla="*/ 174 w 177"/>
                <a:gd name="T71" fmla="*/ 219 h 536"/>
                <a:gd name="T72" fmla="*/ 167 w 177"/>
                <a:gd name="T73" fmla="*/ 250 h 536"/>
                <a:gd name="T74" fmla="*/ 165 w 177"/>
                <a:gd name="T75" fmla="*/ 266 h 536"/>
                <a:gd name="T76" fmla="*/ 164 w 177"/>
                <a:gd name="T77" fmla="*/ 289 h 536"/>
                <a:gd name="T78" fmla="*/ 161 w 177"/>
                <a:gd name="T79" fmla="*/ 310 h 536"/>
                <a:gd name="T80" fmla="*/ 154 w 177"/>
                <a:gd name="T81" fmla="*/ 336 h 536"/>
                <a:gd name="T82" fmla="*/ 119 w 177"/>
                <a:gd name="T83" fmla="*/ 386 h 536"/>
                <a:gd name="T84" fmla="*/ 109 w 177"/>
                <a:gd name="T85" fmla="*/ 410 h 536"/>
                <a:gd name="T86" fmla="*/ 114 w 177"/>
                <a:gd name="T87" fmla="*/ 443 h 536"/>
                <a:gd name="T88" fmla="*/ 130 w 177"/>
                <a:gd name="T89" fmla="*/ 507 h 536"/>
                <a:gd name="T90" fmla="*/ 138 w 177"/>
                <a:gd name="T91" fmla="*/ 536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7" h="536">
                  <a:moveTo>
                    <a:pt x="17" y="536"/>
                  </a:moveTo>
                  <a:cubicBezTo>
                    <a:pt x="17" y="534"/>
                    <a:pt x="17" y="532"/>
                    <a:pt x="17" y="531"/>
                  </a:cubicBezTo>
                  <a:cubicBezTo>
                    <a:pt x="16" y="524"/>
                    <a:pt x="15" y="518"/>
                    <a:pt x="15" y="512"/>
                  </a:cubicBezTo>
                  <a:cubicBezTo>
                    <a:pt x="14" y="505"/>
                    <a:pt x="14" y="499"/>
                    <a:pt x="14" y="492"/>
                  </a:cubicBezTo>
                  <a:cubicBezTo>
                    <a:pt x="14" y="485"/>
                    <a:pt x="14" y="478"/>
                    <a:pt x="13" y="471"/>
                  </a:cubicBezTo>
                  <a:cubicBezTo>
                    <a:pt x="13" y="467"/>
                    <a:pt x="14" y="463"/>
                    <a:pt x="14" y="459"/>
                  </a:cubicBezTo>
                  <a:cubicBezTo>
                    <a:pt x="14" y="455"/>
                    <a:pt x="14" y="450"/>
                    <a:pt x="13" y="446"/>
                  </a:cubicBezTo>
                  <a:cubicBezTo>
                    <a:pt x="13" y="438"/>
                    <a:pt x="12" y="429"/>
                    <a:pt x="12" y="420"/>
                  </a:cubicBezTo>
                  <a:cubicBezTo>
                    <a:pt x="12" y="415"/>
                    <a:pt x="12" y="410"/>
                    <a:pt x="11" y="405"/>
                  </a:cubicBezTo>
                  <a:cubicBezTo>
                    <a:pt x="11" y="399"/>
                    <a:pt x="12" y="393"/>
                    <a:pt x="14" y="386"/>
                  </a:cubicBezTo>
                  <a:cubicBezTo>
                    <a:pt x="15" y="379"/>
                    <a:pt x="16" y="372"/>
                    <a:pt x="16" y="364"/>
                  </a:cubicBezTo>
                  <a:cubicBezTo>
                    <a:pt x="17" y="357"/>
                    <a:pt x="17" y="350"/>
                    <a:pt x="17" y="343"/>
                  </a:cubicBezTo>
                  <a:cubicBezTo>
                    <a:pt x="17" y="336"/>
                    <a:pt x="18" y="329"/>
                    <a:pt x="17" y="322"/>
                  </a:cubicBezTo>
                  <a:cubicBezTo>
                    <a:pt x="16" y="318"/>
                    <a:pt x="16" y="314"/>
                    <a:pt x="16" y="309"/>
                  </a:cubicBezTo>
                  <a:cubicBezTo>
                    <a:pt x="15" y="303"/>
                    <a:pt x="15" y="296"/>
                    <a:pt x="14" y="289"/>
                  </a:cubicBezTo>
                  <a:cubicBezTo>
                    <a:pt x="14" y="286"/>
                    <a:pt x="13" y="283"/>
                    <a:pt x="13" y="280"/>
                  </a:cubicBezTo>
                  <a:cubicBezTo>
                    <a:pt x="12" y="272"/>
                    <a:pt x="11" y="264"/>
                    <a:pt x="10" y="256"/>
                  </a:cubicBezTo>
                  <a:cubicBezTo>
                    <a:pt x="8" y="248"/>
                    <a:pt x="7" y="241"/>
                    <a:pt x="5" y="233"/>
                  </a:cubicBezTo>
                  <a:cubicBezTo>
                    <a:pt x="5" y="229"/>
                    <a:pt x="4" y="226"/>
                    <a:pt x="3" y="222"/>
                  </a:cubicBezTo>
                  <a:cubicBezTo>
                    <a:pt x="1" y="214"/>
                    <a:pt x="4" y="207"/>
                    <a:pt x="10" y="201"/>
                  </a:cubicBezTo>
                  <a:cubicBezTo>
                    <a:pt x="12" y="198"/>
                    <a:pt x="15" y="196"/>
                    <a:pt x="18" y="193"/>
                  </a:cubicBezTo>
                  <a:cubicBezTo>
                    <a:pt x="18" y="193"/>
                    <a:pt x="19" y="192"/>
                    <a:pt x="19" y="192"/>
                  </a:cubicBezTo>
                  <a:cubicBezTo>
                    <a:pt x="19" y="188"/>
                    <a:pt x="18" y="185"/>
                    <a:pt x="18" y="182"/>
                  </a:cubicBezTo>
                  <a:cubicBezTo>
                    <a:pt x="18" y="181"/>
                    <a:pt x="18" y="179"/>
                    <a:pt x="17" y="178"/>
                  </a:cubicBezTo>
                  <a:cubicBezTo>
                    <a:pt x="15" y="173"/>
                    <a:pt x="14" y="169"/>
                    <a:pt x="12" y="164"/>
                  </a:cubicBezTo>
                  <a:cubicBezTo>
                    <a:pt x="10" y="158"/>
                    <a:pt x="8" y="152"/>
                    <a:pt x="6" y="146"/>
                  </a:cubicBezTo>
                  <a:cubicBezTo>
                    <a:pt x="6" y="143"/>
                    <a:pt x="5" y="140"/>
                    <a:pt x="4" y="137"/>
                  </a:cubicBezTo>
                  <a:cubicBezTo>
                    <a:pt x="3" y="135"/>
                    <a:pt x="3" y="134"/>
                    <a:pt x="2" y="132"/>
                  </a:cubicBezTo>
                  <a:cubicBezTo>
                    <a:pt x="2" y="131"/>
                    <a:pt x="2" y="130"/>
                    <a:pt x="2" y="129"/>
                  </a:cubicBezTo>
                  <a:cubicBezTo>
                    <a:pt x="1" y="127"/>
                    <a:pt x="0" y="125"/>
                    <a:pt x="2" y="123"/>
                  </a:cubicBezTo>
                  <a:cubicBezTo>
                    <a:pt x="0" y="120"/>
                    <a:pt x="2" y="116"/>
                    <a:pt x="2" y="112"/>
                  </a:cubicBezTo>
                  <a:cubicBezTo>
                    <a:pt x="3" y="106"/>
                    <a:pt x="4" y="100"/>
                    <a:pt x="3" y="93"/>
                  </a:cubicBezTo>
                  <a:cubicBezTo>
                    <a:pt x="2" y="89"/>
                    <a:pt x="2" y="85"/>
                    <a:pt x="2" y="81"/>
                  </a:cubicBezTo>
                  <a:cubicBezTo>
                    <a:pt x="2" y="79"/>
                    <a:pt x="2" y="78"/>
                    <a:pt x="2" y="76"/>
                  </a:cubicBezTo>
                  <a:cubicBezTo>
                    <a:pt x="3" y="72"/>
                    <a:pt x="4" y="68"/>
                    <a:pt x="3" y="63"/>
                  </a:cubicBezTo>
                  <a:cubicBezTo>
                    <a:pt x="3" y="59"/>
                    <a:pt x="3" y="54"/>
                    <a:pt x="4" y="50"/>
                  </a:cubicBezTo>
                  <a:cubicBezTo>
                    <a:pt x="4" y="47"/>
                    <a:pt x="4" y="43"/>
                    <a:pt x="4" y="40"/>
                  </a:cubicBezTo>
                  <a:cubicBezTo>
                    <a:pt x="5" y="38"/>
                    <a:pt x="5" y="36"/>
                    <a:pt x="6" y="34"/>
                  </a:cubicBezTo>
                  <a:cubicBezTo>
                    <a:pt x="7" y="32"/>
                    <a:pt x="6" y="31"/>
                    <a:pt x="6" y="29"/>
                  </a:cubicBezTo>
                  <a:cubicBezTo>
                    <a:pt x="5" y="23"/>
                    <a:pt x="4" y="17"/>
                    <a:pt x="5" y="11"/>
                  </a:cubicBezTo>
                  <a:cubicBezTo>
                    <a:pt x="6" y="9"/>
                    <a:pt x="6" y="6"/>
                    <a:pt x="7" y="3"/>
                  </a:cubicBezTo>
                  <a:cubicBezTo>
                    <a:pt x="9" y="2"/>
                    <a:pt x="12" y="2"/>
                    <a:pt x="14" y="1"/>
                  </a:cubicBezTo>
                  <a:cubicBezTo>
                    <a:pt x="18" y="0"/>
                    <a:pt x="22" y="1"/>
                    <a:pt x="26" y="4"/>
                  </a:cubicBezTo>
                  <a:cubicBezTo>
                    <a:pt x="28" y="6"/>
                    <a:pt x="31" y="8"/>
                    <a:pt x="33" y="11"/>
                  </a:cubicBezTo>
                  <a:cubicBezTo>
                    <a:pt x="36" y="15"/>
                    <a:pt x="38" y="20"/>
                    <a:pt x="39" y="25"/>
                  </a:cubicBezTo>
                  <a:cubicBezTo>
                    <a:pt x="40" y="27"/>
                    <a:pt x="40" y="30"/>
                    <a:pt x="40" y="32"/>
                  </a:cubicBezTo>
                  <a:cubicBezTo>
                    <a:pt x="41" y="41"/>
                    <a:pt x="41" y="50"/>
                    <a:pt x="41" y="59"/>
                  </a:cubicBezTo>
                  <a:cubicBezTo>
                    <a:pt x="41" y="61"/>
                    <a:pt x="41" y="62"/>
                    <a:pt x="42" y="64"/>
                  </a:cubicBezTo>
                  <a:cubicBezTo>
                    <a:pt x="43" y="69"/>
                    <a:pt x="44" y="73"/>
                    <a:pt x="44" y="79"/>
                  </a:cubicBezTo>
                  <a:cubicBezTo>
                    <a:pt x="45" y="87"/>
                    <a:pt x="46" y="95"/>
                    <a:pt x="46" y="103"/>
                  </a:cubicBezTo>
                  <a:cubicBezTo>
                    <a:pt x="46" y="105"/>
                    <a:pt x="47" y="107"/>
                    <a:pt x="47" y="108"/>
                  </a:cubicBezTo>
                  <a:cubicBezTo>
                    <a:pt x="49" y="112"/>
                    <a:pt x="50" y="116"/>
                    <a:pt x="52" y="120"/>
                  </a:cubicBezTo>
                  <a:cubicBezTo>
                    <a:pt x="54" y="124"/>
                    <a:pt x="55" y="129"/>
                    <a:pt x="57" y="134"/>
                  </a:cubicBezTo>
                  <a:cubicBezTo>
                    <a:pt x="58" y="138"/>
                    <a:pt x="60" y="142"/>
                    <a:pt x="61" y="147"/>
                  </a:cubicBezTo>
                  <a:cubicBezTo>
                    <a:pt x="61" y="148"/>
                    <a:pt x="62" y="149"/>
                    <a:pt x="62" y="150"/>
                  </a:cubicBezTo>
                  <a:cubicBezTo>
                    <a:pt x="63" y="149"/>
                    <a:pt x="64" y="149"/>
                    <a:pt x="65" y="149"/>
                  </a:cubicBezTo>
                  <a:cubicBezTo>
                    <a:pt x="68" y="146"/>
                    <a:pt x="70" y="144"/>
                    <a:pt x="73" y="142"/>
                  </a:cubicBezTo>
                  <a:cubicBezTo>
                    <a:pt x="79" y="138"/>
                    <a:pt x="85" y="134"/>
                    <a:pt x="92" y="130"/>
                  </a:cubicBezTo>
                  <a:cubicBezTo>
                    <a:pt x="98" y="126"/>
                    <a:pt x="104" y="126"/>
                    <a:pt x="110" y="129"/>
                  </a:cubicBezTo>
                  <a:cubicBezTo>
                    <a:pt x="115" y="132"/>
                    <a:pt x="118" y="136"/>
                    <a:pt x="119" y="141"/>
                  </a:cubicBezTo>
                  <a:cubicBezTo>
                    <a:pt x="120" y="144"/>
                    <a:pt x="121" y="147"/>
                    <a:pt x="122" y="150"/>
                  </a:cubicBezTo>
                  <a:cubicBezTo>
                    <a:pt x="123" y="158"/>
                    <a:pt x="126" y="165"/>
                    <a:pt x="128" y="172"/>
                  </a:cubicBezTo>
                  <a:cubicBezTo>
                    <a:pt x="128" y="172"/>
                    <a:pt x="129" y="172"/>
                    <a:pt x="129" y="173"/>
                  </a:cubicBezTo>
                  <a:cubicBezTo>
                    <a:pt x="130" y="172"/>
                    <a:pt x="131" y="172"/>
                    <a:pt x="131" y="171"/>
                  </a:cubicBezTo>
                  <a:cubicBezTo>
                    <a:pt x="135" y="167"/>
                    <a:pt x="139" y="166"/>
                    <a:pt x="143" y="164"/>
                  </a:cubicBezTo>
                  <a:cubicBezTo>
                    <a:pt x="147" y="163"/>
                    <a:pt x="150" y="164"/>
                    <a:pt x="152" y="166"/>
                  </a:cubicBezTo>
                  <a:cubicBezTo>
                    <a:pt x="156" y="170"/>
                    <a:pt x="160" y="174"/>
                    <a:pt x="162" y="179"/>
                  </a:cubicBezTo>
                  <a:cubicBezTo>
                    <a:pt x="163" y="182"/>
                    <a:pt x="164" y="185"/>
                    <a:pt x="167" y="186"/>
                  </a:cubicBezTo>
                  <a:cubicBezTo>
                    <a:pt x="168" y="187"/>
                    <a:pt x="168" y="187"/>
                    <a:pt x="169" y="187"/>
                  </a:cubicBezTo>
                  <a:cubicBezTo>
                    <a:pt x="175" y="191"/>
                    <a:pt x="177" y="197"/>
                    <a:pt x="176" y="203"/>
                  </a:cubicBezTo>
                  <a:cubicBezTo>
                    <a:pt x="176" y="206"/>
                    <a:pt x="175" y="209"/>
                    <a:pt x="175" y="212"/>
                  </a:cubicBezTo>
                  <a:cubicBezTo>
                    <a:pt x="175" y="215"/>
                    <a:pt x="174" y="217"/>
                    <a:pt x="174" y="219"/>
                  </a:cubicBezTo>
                  <a:cubicBezTo>
                    <a:pt x="173" y="221"/>
                    <a:pt x="172" y="223"/>
                    <a:pt x="172" y="225"/>
                  </a:cubicBezTo>
                  <a:cubicBezTo>
                    <a:pt x="170" y="234"/>
                    <a:pt x="169" y="242"/>
                    <a:pt x="167" y="250"/>
                  </a:cubicBezTo>
                  <a:cubicBezTo>
                    <a:pt x="167" y="253"/>
                    <a:pt x="167" y="255"/>
                    <a:pt x="166" y="257"/>
                  </a:cubicBezTo>
                  <a:cubicBezTo>
                    <a:pt x="166" y="260"/>
                    <a:pt x="166" y="263"/>
                    <a:pt x="165" y="266"/>
                  </a:cubicBezTo>
                  <a:cubicBezTo>
                    <a:pt x="165" y="268"/>
                    <a:pt x="164" y="270"/>
                    <a:pt x="164" y="272"/>
                  </a:cubicBezTo>
                  <a:cubicBezTo>
                    <a:pt x="162" y="278"/>
                    <a:pt x="163" y="284"/>
                    <a:pt x="164" y="289"/>
                  </a:cubicBezTo>
                  <a:cubicBezTo>
                    <a:pt x="164" y="292"/>
                    <a:pt x="163" y="295"/>
                    <a:pt x="163" y="298"/>
                  </a:cubicBezTo>
                  <a:cubicBezTo>
                    <a:pt x="162" y="302"/>
                    <a:pt x="162" y="306"/>
                    <a:pt x="161" y="310"/>
                  </a:cubicBezTo>
                  <a:cubicBezTo>
                    <a:pt x="161" y="316"/>
                    <a:pt x="160" y="322"/>
                    <a:pt x="157" y="328"/>
                  </a:cubicBezTo>
                  <a:cubicBezTo>
                    <a:pt x="156" y="331"/>
                    <a:pt x="155" y="333"/>
                    <a:pt x="154" y="336"/>
                  </a:cubicBezTo>
                  <a:cubicBezTo>
                    <a:pt x="150" y="345"/>
                    <a:pt x="145" y="353"/>
                    <a:pt x="139" y="361"/>
                  </a:cubicBezTo>
                  <a:cubicBezTo>
                    <a:pt x="132" y="369"/>
                    <a:pt x="126" y="378"/>
                    <a:pt x="119" y="386"/>
                  </a:cubicBezTo>
                  <a:cubicBezTo>
                    <a:pt x="115" y="391"/>
                    <a:pt x="113" y="396"/>
                    <a:pt x="110" y="401"/>
                  </a:cubicBezTo>
                  <a:cubicBezTo>
                    <a:pt x="109" y="404"/>
                    <a:pt x="109" y="407"/>
                    <a:pt x="109" y="410"/>
                  </a:cubicBezTo>
                  <a:cubicBezTo>
                    <a:pt x="108" y="414"/>
                    <a:pt x="109" y="418"/>
                    <a:pt x="110" y="422"/>
                  </a:cubicBezTo>
                  <a:cubicBezTo>
                    <a:pt x="111" y="429"/>
                    <a:pt x="112" y="436"/>
                    <a:pt x="114" y="443"/>
                  </a:cubicBezTo>
                  <a:cubicBezTo>
                    <a:pt x="116" y="451"/>
                    <a:pt x="119" y="460"/>
                    <a:pt x="121" y="468"/>
                  </a:cubicBezTo>
                  <a:cubicBezTo>
                    <a:pt x="124" y="481"/>
                    <a:pt x="127" y="494"/>
                    <a:pt x="130" y="507"/>
                  </a:cubicBezTo>
                  <a:cubicBezTo>
                    <a:pt x="131" y="511"/>
                    <a:pt x="132" y="515"/>
                    <a:pt x="133" y="518"/>
                  </a:cubicBezTo>
                  <a:cubicBezTo>
                    <a:pt x="135" y="524"/>
                    <a:pt x="137" y="530"/>
                    <a:pt x="138" y="536"/>
                  </a:cubicBezTo>
                  <a:cubicBezTo>
                    <a:pt x="98" y="536"/>
                    <a:pt x="58" y="536"/>
                    <a:pt x="17" y="536"/>
                  </a:cubicBezTo>
                  <a:close/>
                </a:path>
              </a:pathLst>
            </a:custGeom>
            <a:solidFill>
              <a:srgbClr val="47939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2189163" y="5118100"/>
              <a:ext cx="660400" cy="1739900"/>
            </a:xfrm>
            <a:custGeom>
              <a:avLst/>
              <a:gdLst>
                <a:gd name="T0" fmla="*/ 67 w 194"/>
                <a:gd name="T1" fmla="*/ 490 h 508"/>
                <a:gd name="T2" fmla="*/ 63 w 194"/>
                <a:gd name="T3" fmla="*/ 443 h 508"/>
                <a:gd name="T4" fmla="*/ 57 w 194"/>
                <a:gd name="T5" fmla="*/ 414 h 508"/>
                <a:gd name="T6" fmla="*/ 54 w 194"/>
                <a:gd name="T7" fmla="*/ 396 h 508"/>
                <a:gd name="T8" fmla="*/ 35 w 194"/>
                <a:gd name="T9" fmla="*/ 363 h 508"/>
                <a:gd name="T10" fmla="*/ 26 w 194"/>
                <a:gd name="T11" fmla="*/ 342 h 508"/>
                <a:gd name="T12" fmla="*/ 15 w 194"/>
                <a:gd name="T13" fmla="*/ 314 h 508"/>
                <a:gd name="T14" fmla="*/ 0 w 194"/>
                <a:gd name="T15" fmla="*/ 276 h 508"/>
                <a:gd name="T16" fmla="*/ 6 w 194"/>
                <a:gd name="T17" fmla="*/ 252 h 508"/>
                <a:gd name="T18" fmla="*/ 29 w 194"/>
                <a:gd name="T19" fmla="*/ 229 h 508"/>
                <a:gd name="T20" fmla="*/ 34 w 194"/>
                <a:gd name="T21" fmla="*/ 220 h 508"/>
                <a:gd name="T22" fmla="*/ 60 w 194"/>
                <a:gd name="T23" fmla="*/ 193 h 508"/>
                <a:gd name="T24" fmla="*/ 63 w 194"/>
                <a:gd name="T25" fmla="*/ 189 h 508"/>
                <a:gd name="T26" fmla="*/ 67 w 194"/>
                <a:gd name="T27" fmla="*/ 169 h 508"/>
                <a:gd name="T28" fmla="*/ 100 w 194"/>
                <a:gd name="T29" fmla="*/ 161 h 508"/>
                <a:gd name="T30" fmla="*/ 106 w 194"/>
                <a:gd name="T31" fmla="*/ 163 h 508"/>
                <a:gd name="T32" fmla="*/ 101 w 194"/>
                <a:gd name="T33" fmla="*/ 127 h 508"/>
                <a:gd name="T34" fmla="*/ 96 w 194"/>
                <a:gd name="T35" fmla="*/ 96 h 508"/>
                <a:gd name="T36" fmla="*/ 89 w 194"/>
                <a:gd name="T37" fmla="*/ 53 h 508"/>
                <a:gd name="T38" fmla="*/ 86 w 194"/>
                <a:gd name="T39" fmla="*/ 29 h 508"/>
                <a:gd name="T40" fmla="*/ 90 w 194"/>
                <a:gd name="T41" fmla="*/ 3 h 508"/>
                <a:gd name="T42" fmla="*/ 114 w 194"/>
                <a:gd name="T43" fmla="*/ 9 h 508"/>
                <a:gd name="T44" fmla="*/ 125 w 194"/>
                <a:gd name="T45" fmla="*/ 40 h 508"/>
                <a:gd name="T46" fmla="*/ 128 w 194"/>
                <a:gd name="T47" fmla="*/ 61 h 508"/>
                <a:gd name="T48" fmla="*/ 141 w 194"/>
                <a:gd name="T49" fmla="*/ 107 h 508"/>
                <a:gd name="T50" fmla="*/ 146 w 194"/>
                <a:gd name="T51" fmla="*/ 134 h 508"/>
                <a:gd name="T52" fmla="*/ 156 w 194"/>
                <a:gd name="T53" fmla="*/ 174 h 508"/>
                <a:gd name="T54" fmla="*/ 167 w 194"/>
                <a:gd name="T55" fmla="*/ 204 h 508"/>
                <a:gd name="T56" fmla="*/ 178 w 194"/>
                <a:gd name="T57" fmla="*/ 226 h 508"/>
                <a:gd name="T58" fmla="*/ 189 w 194"/>
                <a:gd name="T59" fmla="*/ 253 h 508"/>
                <a:gd name="T60" fmla="*/ 193 w 194"/>
                <a:gd name="T61" fmla="*/ 301 h 508"/>
                <a:gd name="T62" fmla="*/ 191 w 194"/>
                <a:gd name="T63" fmla="*/ 340 h 508"/>
                <a:gd name="T64" fmla="*/ 187 w 194"/>
                <a:gd name="T65" fmla="*/ 362 h 508"/>
                <a:gd name="T66" fmla="*/ 187 w 194"/>
                <a:gd name="T67" fmla="*/ 400 h 508"/>
                <a:gd name="T68" fmla="*/ 189 w 194"/>
                <a:gd name="T69" fmla="*/ 437 h 508"/>
                <a:gd name="T70" fmla="*/ 189 w 194"/>
                <a:gd name="T71" fmla="*/ 462 h 508"/>
                <a:gd name="T72" fmla="*/ 191 w 194"/>
                <a:gd name="T73" fmla="*/ 508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4" h="508">
                  <a:moveTo>
                    <a:pt x="67" y="508"/>
                  </a:moveTo>
                  <a:cubicBezTo>
                    <a:pt x="67" y="502"/>
                    <a:pt x="67" y="496"/>
                    <a:pt x="67" y="490"/>
                  </a:cubicBezTo>
                  <a:cubicBezTo>
                    <a:pt x="66" y="481"/>
                    <a:pt x="66" y="472"/>
                    <a:pt x="65" y="463"/>
                  </a:cubicBezTo>
                  <a:cubicBezTo>
                    <a:pt x="64" y="456"/>
                    <a:pt x="64" y="450"/>
                    <a:pt x="63" y="443"/>
                  </a:cubicBezTo>
                  <a:cubicBezTo>
                    <a:pt x="63" y="440"/>
                    <a:pt x="62" y="437"/>
                    <a:pt x="61" y="434"/>
                  </a:cubicBezTo>
                  <a:cubicBezTo>
                    <a:pt x="59" y="427"/>
                    <a:pt x="58" y="420"/>
                    <a:pt x="57" y="414"/>
                  </a:cubicBezTo>
                  <a:cubicBezTo>
                    <a:pt x="57" y="409"/>
                    <a:pt x="56" y="404"/>
                    <a:pt x="55" y="399"/>
                  </a:cubicBezTo>
                  <a:cubicBezTo>
                    <a:pt x="55" y="398"/>
                    <a:pt x="54" y="397"/>
                    <a:pt x="54" y="396"/>
                  </a:cubicBezTo>
                  <a:cubicBezTo>
                    <a:pt x="52" y="391"/>
                    <a:pt x="50" y="387"/>
                    <a:pt x="48" y="384"/>
                  </a:cubicBezTo>
                  <a:cubicBezTo>
                    <a:pt x="43" y="377"/>
                    <a:pt x="39" y="370"/>
                    <a:pt x="35" y="363"/>
                  </a:cubicBezTo>
                  <a:cubicBezTo>
                    <a:pt x="33" y="360"/>
                    <a:pt x="33" y="357"/>
                    <a:pt x="31" y="355"/>
                  </a:cubicBezTo>
                  <a:cubicBezTo>
                    <a:pt x="30" y="350"/>
                    <a:pt x="28" y="346"/>
                    <a:pt x="26" y="342"/>
                  </a:cubicBezTo>
                  <a:cubicBezTo>
                    <a:pt x="24" y="338"/>
                    <a:pt x="23" y="335"/>
                    <a:pt x="22" y="331"/>
                  </a:cubicBezTo>
                  <a:cubicBezTo>
                    <a:pt x="20" y="325"/>
                    <a:pt x="18" y="319"/>
                    <a:pt x="15" y="314"/>
                  </a:cubicBezTo>
                  <a:cubicBezTo>
                    <a:pt x="14" y="310"/>
                    <a:pt x="12" y="307"/>
                    <a:pt x="10" y="303"/>
                  </a:cubicBezTo>
                  <a:cubicBezTo>
                    <a:pt x="5" y="295"/>
                    <a:pt x="1" y="286"/>
                    <a:pt x="0" y="276"/>
                  </a:cubicBezTo>
                  <a:cubicBezTo>
                    <a:pt x="0" y="275"/>
                    <a:pt x="0" y="274"/>
                    <a:pt x="0" y="272"/>
                  </a:cubicBezTo>
                  <a:cubicBezTo>
                    <a:pt x="1" y="265"/>
                    <a:pt x="2" y="259"/>
                    <a:pt x="6" y="252"/>
                  </a:cubicBezTo>
                  <a:cubicBezTo>
                    <a:pt x="8" y="248"/>
                    <a:pt x="11" y="244"/>
                    <a:pt x="15" y="240"/>
                  </a:cubicBezTo>
                  <a:cubicBezTo>
                    <a:pt x="19" y="235"/>
                    <a:pt x="24" y="231"/>
                    <a:pt x="29" y="229"/>
                  </a:cubicBezTo>
                  <a:cubicBezTo>
                    <a:pt x="33" y="228"/>
                    <a:pt x="34" y="226"/>
                    <a:pt x="34" y="222"/>
                  </a:cubicBezTo>
                  <a:cubicBezTo>
                    <a:pt x="34" y="222"/>
                    <a:pt x="34" y="221"/>
                    <a:pt x="34" y="220"/>
                  </a:cubicBezTo>
                  <a:cubicBezTo>
                    <a:pt x="33" y="216"/>
                    <a:pt x="34" y="213"/>
                    <a:pt x="37" y="209"/>
                  </a:cubicBezTo>
                  <a:cubicBezTo>
                    <a:pt x="43" y="201"/>
                    <a:pt x="50" y="195"/>
                    <a:pt x="60" y="193"/>
                  </a:cubicBezTo>
                  <a:cubicBezTo>
                    <a:pt x="61" y="193"/>
                    <a:pt x="62" y="193"/>
                    <a:pt x="62" y="192"/>
                  </a:cubicBezTo>
                  <a:cubicBezTo>
                    <a:pt x="62" y="191"/>
                    <a:pt x="63" y="190"/>
                    <a:pt x="63" y="189"/>
                  </a:cubicBezTo>
                  <a:cubicBezTo>
                    <a:pt x="62" y="187"/>
                    <a:pt x="62" y="184"/>
                    <a:pt x="62" y="182"/>
                  </a:cubicBezTo>
                  <a:cubicBezTo>
                    <a:pt x="62" y="177"/>
                    <a:pt x="64" y="172"/>
                    <a:pt x="67" y="169"/>
                  </a:cubicBezTo>
                  <a:cubicBezTo>
                    <a:pt x="73" y="162"/>
                    <a:pt x="80" y="158"/>
                    <a:pt x="89" y="158"/>
                  </a:cubicBezTo>
                  <a:cubicBezTo>
                    <a:pt x="93" y="158"/>
                    <a:pt x="97" y="158"/>
                    <a:pt x="100" y="161"/>
                  </a:cubicBezTo>
                  <a:cubicBezTo>
                    <a:pt x="100" y="161"/>
                    <a:pt x="101" y="162"/>
                    <a:pt x="102" y="162"/>
                  </a:cubicBezTo>
                  <a:cubicBezTo>
                    <a:pt x="103" y="163"/>
                    <a:pt x="104" y="163"/>
                    <a:pt x="106" y="163"/>
                  </a:cubicBezTo>
                  <a:cubicBezTo>
                    <a:pt x="107" y="161"/>
                    <a:pt x="106" y="160"/>
                    <a:pt x="106" y="158"/>
                  </a:cubicBezTo>
                  <a:cubicBezTo>
                    <a:pt x="104" y="148"/>
                    <a:pt x="103" y="138"/>
                    <a:pt x="101" y="127"/>
                  </a:cubicBezTo>
                  <a:cubicBezTo>
                    <a:pt x="100" y="124"/>
                    <a:pt x="99" y="121"/>
                    <a:pt x="99" y="118"/>
                  </a:cubicBezTo>
                  <a:cubicBezTo>
                    <a:pt x="98" y="111"/>
                    <a:pt x="97" y="104"/>
                    <a:pt x="96" y="96"/>
                  </a:cubicBezTo>
                  <a:cubicBezTo>
                    <a:pt x="95" y="90"/>
                    <a:pt x="95" y="83"/>
                    <a:pt x="94" y="77"/>
                  </a:cubicBezTo>
                  <a:cubicBezTo>
                    <a:pt x="92" y="69"/>
                    <a:pt x="90" y="61"/>
                    <a:pt x="89" y="53"/>
                  </a:cubicBezTo>
                  <a:cubicBezTo>
                    <a:pt x="88" y="49"/>
                    <a:pt x="88" y="45"/>
                    <a:pt x="88" y="41"/>
                  </a:cubicBezTo>
                  <a:cubicBezTo>
                    <a:pt x="87" y="37"/>
                    <a:pt x="87" y="33"/>
                    <a:pt x="86" y="29"/>
                  </a:cubicBezTo>
                  <a:cubicBezTo>
                    <a:pt x="85" y="23"/>
                    <a:pt x="85" y="18"/>
                    <a:pt x="85" y="12"/>
                  </a:cubicBezTo>
                  <a:cubicBezTo>
                    <a:pt x="86" y="8"/>
                    <a:pt x="88" y="5"/>
                    <a:pt x="90" y="3"/>
                  </a:cubicBezTo>
                  <a:cubicBezTo>
                    <a:pt x="91" y="2"/>
                    <a:pt x="92" y="1"/>
                    <a:pt x="94" y="1"/>
                  </a:cubicBezTo>
                  <a:cubicBezTo>
                    <a:pt x="101" y="0"/>
                    <a:pt x="109" y="2"/>
                    <a:pt x="114" y="9"/>
                  </a:cubicBezTo>
                  <a:cubicBezTo>
                    <a:pt x="116" y="12"/>
                    <a:pt x="118" y="16"/>
                    <a:pt x="119" y="20"/>
                  </a:cubicBezTo>
                  <a:cubicBezTo>
                    <a:pt x="121" y="27"/>
                    <a:pt x="123" y="33"/>
                    <a:pt x="125" y="40"/>
                  </a:cubicBezTo>
                  <a:cubicBezTo>
                    <a:pt x="126" y="45"/>
                    <a:pt x="126" y="49"/>
                    <a:pt x="127" y="53"/>
                  </a:cubicBezTo>
                  <a:cubicBezTo>
                    <a:pt x="127" y="56"/>
                    <a:pt x="128" y="58"/>
                    <a:pt x="128" y="61"/>
                  </a:cubicBezTo>
                  <a:cubicBezTo>
                    <a:pt x="131" y="70"/>
                    <a:pt x="133" y="80"/>
                    <a:pt x="137" y="89"/>
                  </a:cubicBezTo>
                  <a:cubicBezTo>
                    <a:pt x="139" y="95"/>
                    <a:pt x="140" y="101"/>
                    <a:pt x="141" y="107"/>
                  </a:cubicBezTo>
                  <a:cubicBezTo>
                    <a:pt x="142" y="111"/>
                    <a:pt x="143" y="115"/>
                    <a:pt x="144" y="120"/>
                  </a:cubicBezTo>
                  <a:cubicBezTo>
                    <a:pt x="144" y="124"/>
                    <a:pt x="145" y="129"/>
                    <a:pt x="146" y="134"/>
                  </a:cubicBezTo>
                  <a:cubicBezTo>
                    <a:pt x="148" y="143"/>
                    <a:pt x="150" y="151"/>
                    <a:pt x="152" y="159"/>
                  </a:cubicBezTo>
                  <a:cubicBezTo>
                    <a:pt x="153" y="164"/>
                    <a:pt x="154" y="169"/>
                    <a:pt x="156" y="174"/>
                  </a:cubicBezTo>
                  <a:cubicBezTo>
                    <a:pt x="159" y="180"/>
                    <a:pt x="161" y="186"/>
                    <a:pt x="162" y="192"/>
                  </a:cubicBezTo>
                  <a:cubicBezTo>
                    <a:pt x="162" y="196"/>
                    <a:pt x="164" y="201"/>
                    <a:pt x="167" y="204"/>
                  </a:cubicBezTo>
                  <a:cubicBezTo>
                    <a:pt x="169" y="208"/>
                    <a:pt x="171" y="212"/>
                    <a:pt x="173" y="216"/>
                  </a:cubicBezTo>
                  <a:cubicBezTo>
                    <a:pt x="174" y="219"/>
                    <a:pt x="176" y="223"/>
                    <a:pt x="178" y="226"/>
                  </a:cubicBezTo>
                  <a:cubicBezTo>
                    <a:pt x="181" y="231"/>
                    <a:pt x="184" y="237"/>
                    <a:pt x="186" y="242"/>
                  </a:cubicBezTo>
                  <a:cubicBezTo>
                    <a:pt x="187" y="246"/>
                    <a:pt x="188" y="249"/>
                    <a:pt x="189" y="253"/>
                  </a:cubicBezTo>
                  <a:cubicBezTo>
                    <a:pt x="189" y="258"/>
                    <a:pt x="190" y="263"/>
                    <a:pt x="190" y="268"/>
                  </a:cubicBezTo>
                  <a:cubicBezTo>
                    <a:pt x="191" y="279"/>
                    <a:pt x="193" y="290"/>
                    <a:pt x="193" y="301"/>
                  </a:cubicBezTo>
                  <a:cubicBezTo>
                    <a:pt x="193" y="309"/>
                    <a:pt x="194" y="317"/>
                    <a:pt x="193" y="325"/>
                  </a:cubicBezTo>
                  <a:cubicBezTo>
                    <a:pt x="192" y="330"/>
                    <a:pt x="191" y="335"/>
                    <a:pt x="191" y="340"/>
                  </a:cubicBezTo>
                  <a:cubicBezTo>
                    <a:pt x="190" y="342"/>
                    <a:pt x="190" y="344"/>
                    <a:pt x="189" y="347"/>
                  </a:cubicBezTo>
                  <a:cubicBezTo>
                    <a:pt x="188" y="352"/>
                    <a:pt x="187" y="357"/>
                    <a:pt x="187" y="362"/>
                  </a:cubicBezTo>
                  <a:cubicBezTo>
                    <a:pt x="187" y="366"/>
                    <a:pt x="186" y="371"/>
                    <a:pt x="186" y="375"/>
                  </a:cubicBezTo>
                  <a:cubicBezTo>
                    <a:pt x="185" y="384"/>
                    <a:pt x="186" y="392"/>
                    <a:pt x="187" y="400"/>
                  </a:cubicBezTo>
                  <a:cubicBezTo>
                    <a:pt x="188" y="407"/>
                    <a:pt x="188" y="413"/>
                    <a:pt x="189" y="420"/>
                  </a:cubicBezTo>
                  <a:cubicBezTo>
                    <a:pt x="189" y="426"/>
                    <a:pt x="189" y="431"/>
                    <a:pt x="189" y="437"/>
                  </a:cubicBezTo>
                  <a:cubicBezTo>
                    <a:pt x="189" y="442"/>
                    <a:pt x="189" y="447"/>
                    <a:pt x="189" y="452"/>
                  </a:cubicBezTo>
                  <a:cubicBezTo>
                    <a:pt x="189" y="455"/>
                    <a:pt x="189" y="458"/>
                    <a:pt x="189" y="462"/>
                  </a:cubicBezTo>
                  <a:cubicBezTo>
                    <a:pt x="189" y="467"/>
                    <a:pt x="189" y="472"/>
                    <a:pt x="190" y="478"/>
                  </a:cubicBezTo>
                  <a:cubicBezTo>
                    <a:pt x="190" y="488"/>
                    <a:pt x="190" y="498"/>
                    <a:pt x="191" y="508"/>
                  </a:cubicBezTo>
                  <a:cubicBezTo>
                    <a:pt x="149" y="508"/>
                    <a:pt x="108" y="508"/>
                    <a:pt x="67" y="508"/>
                  </a:cubicBezTo>
                  <a:close/>
                </a:path>
              </a:pathLst>
            </a:custGeom>
            <a:solidFill>
              <a:srgbClr val="47939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2849563" y="4968875"/>
              <a:ext cx="566738" cy="1889125"/>
            </a:xfrm>
            <a:custGeom>
              <a:avLst/>
              <a:gdLst>
                <a:gd name="T0" fmla="*/ 53 w 166"/>
                <a:gd name="T1" fmla="*/ 541 h 552"/>
                <a:gd name="T2" fmla="*/ 57 w 166"/>
                <a:gd name="T3" fmla="*/ 491 h 552"/>
                <a:gd name="T4" fmla="*/ 62 w 166"/>
                <a:gd name="T5" fmla="*/ 451 h 552"/>
                <a:gd name="T6" fmla="*/ 60 w 166"/>
                <a:gd name="T7" fmla="*/ 434 h 552"/>
                <a:gd name="T8" fmla="*/ 54 w 166"/>
                <a:gd name="T9" fmla="*/ 409 h 552"/>
                <a:gd name="T10" fmla="*/ 37 w 166"/>
                <a:gd name="T11" fmla="*/ 372 h 552"/>
                <a:gd name="T12" fmla="*/ 8 w 166"/>
                <a:gd name="T13" fmla="*/ 322 h 552"/>
                <a:gd name="T14" fmla="*/ 3 w 166"/>
                <a:gd name="T15" fmla="*/ 297 h 552"/>
                <a:gd name="T16" fmla="*/ 3 w 166"/>
                <a:gd name="T17" fmla="*/ 275 h 552"/>
                <a:gd name="T18" fmla="*/ 3 w 166"/>
                <a:gd name="T19" fmla="*/ 253 h 552"/>
                <a:gd name="T20" fmla="*/ 2 w 166"/>
                <a:gd name="T21" fmla="*/ 227 h 552"/>
                <a:gd name="T22" fmla="*/ 0 w 166"/>
                <a:gd name="T23" fmla="*/ 191 h 552"/>
                <a:gd name="T24" fmla="*/ 9 w 166"/>
                <a:gd name="T25" fmla="*/ 164 h 552"/>
                <a:gd name="T26" fmla="*/ 16 w 166"/>
                <a:gd name="T27" fmla="*/ 145 h 552"/>
                <a:gd name="T28" fmla="*/ 44 w 166"/>
                <a:gd name="T29" fmla="*/ 153 h 552"/>
                <a:gd name="T30" fmla="*/ 49 w 166"/>
                <a:gd name="T31" fmla="*/ 148 h 552"/>
                <a:gd name="T32" fmla="*/ 68 w 166"/>
                <a:gd name="T33" fmla="*/ 146 h 552"/>
                <a:gd name="T34" fmla="*/ 84 w 166"/>
                <a:gd name="T35" fmla="*/ 152 h 552"/>
                <a:gd name="T36" fmla="*/ 91 w 166"/>
                <a:gd name="T37" fmla="*/ 144 h 552"/>
                <a:gd name="T38" fmla="*/ 98 w 166"/>
                <a:gd name="T39" fmla="*/ 112 h 552"/>
                <a:gd name="T40" fmla="*/ 106 w 166"/>
                <a:gd name="T41" fmla="*/ 74 h 552"/>
                <a:gd name="T42" fmla="*/ 111 w 166"/>
                <a:gd name="T43" fmla="*/ 56 h 552"/>
                <a:gd name="T44" fmla="*/ 116 w 166"/>
                <a:gd name="T45" fmla="*/ 33 h 552"/>
                <a:gd name="T46" fmla="*/ 130 w 166"/>
                <a:gd name="T47" fmla="*/ 6 h 552"/>
                <a:gd name="T48" fmla="*/ 150 w 166"/>
                <a:gd name="T49" fmla="*/ 9 h 552"/>
                <a:gd name="T50" fmla="*/ 148 w 166"/>
                <a:gd name="T51" fmla="*/ 34 h 552"/>
                <a:gd name="T52" fmla="*/ 145 w 166"/>
                <a:gd name="T53" fmla="*/ 57 h 552"/>
                <a:gd name="T54" fmla="*/ 143 w 166"/>
                <a:gd name="T55" fmla="*/ 71 h 552"/>
                <a:gd name="T56" fmla="*/ 141 w 166"/>
                <a:gd name="T57" fmla="*/ 104 h 552"/>
                <a:gd name="T58" fmla="*/ 142 w 166"/>
                <a:gd name="T59" fmla="*/ 111 h 552"/>
                <a:gd name="T60" fmla="*/ 140 w 166"/>
                <a:gd name="T61" fmla="*/ 132 h 552"/>
                <a:gd name="T62" fmla="*/ 136 w 166"/>
                <a:gd name="T63" fmla="*/ 168 h 552"/>
                <a:gd name="T64" fmla="*/ 137 w 166"/>
                <a:gd name="T65" fmla="*/ 186 h 552"/>
                <a:gd name="T66" fmla="*/ 155 w 166"/>
                <a:gd name="T67" fmla="*/ 198 h 552"/>
                <a:gd name="T68" fmla="*/ 162 w 166"/>
                <a:gd name="T69" fmla="*/ 226 h 552"/>
                <a:gd name="T70" fmla="*/ 164 w 166"/>
                <a:gd name="T71" fmla="*/ 246 h 552"/>
                <a:gd name="T72" fmla="*/ 161 w 166"/>
                <a:gd name="T73" fmla="*/ 291 h 552"/>
                <a:gd name="T74" fmla="*/ 155 w 166"/>
                <a:gd name="T75" fmla="*/ 321 h 552"/>
                <a:gd name="T76" fmla="*/ 149 w 166"/>
                <a:gd name="T77" fmla="*/ 383 h 552"/>
                <a:gd name="T78" fmla="*/ 151 w 166"/>
                <a:gd name="T79" fmla="*/ 411 h 552"/>
                <a:gd name="T80" fmla="*/ 153 w 166"/>
                <a:gd name="T81" fmla="*/ 443 h 552"/>
                <a:gd name="T82" fmla="*/ 156 w 166"/>
                <a:gd name="T83" fmla="*/ 484 h 552"/>
                <a:gd name="T84" fmla="*/ 160 w 166"/>
                <a:gd name="T85" fmla="*/ 544 h 552"/>
                <a:gd name="T86" fmla="*/ 51 w 166"/>
                <a:gd name="T87" fmla="*/ 552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6" h="552">
                  <a:moveTo>
                    <a:pt x="51" y="552"/>
                  </a:moveTo>
                  <a:cubicBezTo>
                    <a:pt x="52" y="549"/>
                    <a:pt x="53" y="545"/>
                    <a:pt x="53" y="541"/>
                  </a:cubicBezTo>
                  <a:cubicBezTo>
                    <a:pt x="54" y="533"/>
                    <a:pt x="55" y="525"/>
                    <a:pt x="55" y="518"/>
                  </a:cubicBezTo>
                  <a:cubicBezTo>
                    <a:pt x="56" y="509"/>
                    <a:pt x="57" y="500"/>
                    <a:pt x="57" y="491"/>
                  </a:cubicBezTo>
                  <a:cubicBezTo>
                    <a:pt x="58" y="483"/>
                    <a:pt x="59" y="476"/>
                    <a:pt x="61" y="468"/>
                  </a:cubicBezTo>
                  <a:cubicBezTo>
                    <a:pt x="62" y="462"/>
                    <a:pt x="63" y="457"/>
                    <a:pt x="62" y="451"/>
                  </a:cubicBezTo>
                  <a:cubicBezTo>
                    <a:pt x="62" y="448"/>
                    <a:pt x="62" y="444"/>
                    <a:pt x="61" y="441"/>
                  </a:cubicBezTo>
                  <a:cubicBezTo>
                    <a:pt x="61" y="439"/>
                    <a:pt x="60" y="436"/>
                    <a:pt x="60" y="434"/>
                  </a:cubicBezTo>
                  <a:cubicBezTo>
                    <a:pt x="60" y="430"/>
                    <a:pt x="59" y="426"/>
                    <a:pt x="58" y="423"/>
                  </a:cubicBezTo>
                  <a:cubicBezTo>
                    <a:pt x="56" y="418"/>
                    <a:pt x="55" y="414"/>
                    <a:pt x="54" y="409"/>
                  </a:cubicBezTo>
                  <a:cubicBezTo>
                    <a:pt x="53" y="403"/>
                    <a:pt x="50" y="397"/>
                    <a:pt x="48" y="391"/>
                  </a:cubicBezTo>
                  <a:cubicBezTo>
                    <a:pt x="45" y="384"/>
                    <a:pt x="41" y="378"/>
                    <a:pt x="37" y="372"/>
                  </a:cubicBezTo>
                  <a:cubicBezTo>
                    <a:pt x="33" y="366"/>
                    <a:pt x="28" y="361"/>
                    <a:pt x="23" y="355"/>
                  </a:cubicBezTo>
                  <a:cubicBezTo>
                    <a:pt x="16" y="345"/>
                    <a:pt x="11" y="334"/>
                    <a:pt x="8" y="322"/>
                  </a:cubicBezTo>
                  <a:cubicBezTo>
                    <a:pt x="8" y="320"/>
                    <a:pt x="7" y="318"/>
                    <a:pt x="7" y="316"/>
                  </a:cubicBezTo>
                  <a:cubicBezTo>
                    <a:pt x="5" y="310"/>
                    <a:pt x="4" y="304"/>
                    <a:pt x="3" y="297"/>
                  </a:cubicBezTo>
                  <a:cubicBezTo>
                    <a:pt x="3" y="293"/>
                    <a:pt x="3" y="290"/>
                    <a:pt x="2" y="286"/>
                  </a:cubicBezTo>
                  <a:cubicBezTo>
                    <a:pt x="2" y="282"/>
                    <a:pt x="2" y="279"/>
                    <a:pt x="3" y="275"/>
                  </a:cubicBezTo>
                  <a:cubicBezTo>
                    <a:pt x="4" y="271"/>
                    <a:pt x="4" y="267"/>
                    <a:pt x="3" y="262"/>
                  </a:cubicBezTo>
                  <a:cubicBezTo>
                    <a:pt x="3" y="259"/>
                    <a:pt x="3" y="256"/>
                    <a:pt x="3" y="253"/>
                  </a:cubicBezTo>
                  <a:cubicBezTo>
                    <a:pt x="3" y="247"/>
                    <a:pt x="3" y="242"/>
                    <a:pt x="3" y="236"/>
                  </a:cubicBezTo>
                  <a:cubicBezTo>
                    <a:pt x="3" y="233"/>
                    <a:pt x="2" y="230"/>
                    <a:pt x="2" y="227"/>
                  </a:cubicBezTo>
                  <a:cubicBezTo>
                    <a:pt x="2" y="219"/>
                    <a:pt x="1" y="211"/>
                    <a:pt x="1" y="203"/>
                  </a:cubicBezTo>
                  <a:cubicBezTo>
                    <a:pt x="0" y="199"/>
                    <a:pt x="0" y="195"/>
                    <a:pt x="0" y="191"/>
                  </a:cubicBezTo>
                  <a:cubicBezTo>
                    <a:pt x="0" y="188"/>
                    <a:pt x="0" y="185"/>
                    <a:pt x="2" y="182"/>
                  </a:cubicBezTo>
                  <a:cubicBezTo>
                    <a:pt x="5" y="176"/>
                    <a:pt x="6" y="170"/>
                    <a:pt x="9" y="164"/>
                  </a:cubicBezTo>
                  <a:cubicBezTo>
                    <a:pt x="10" y="160"/>
                    <a:pt x="11" y="156"/>
                    <a:pt x="13" y="152"/>
                  </a:cubicBezTo>
                  <a:cubicBezTo>
                    <a:pt x="14" y="149"/>
                    <a:pt x="15" y="147"/>
                    <a:pt x="16" y="145"/>
                  </a:cubicBezTo>
                  <a:cubicBezTo>
                    <a:pt x="20" y="138"/>
                    <a:pt x="26" y="137"/>
                    <a:pt x="32" y="141"/>
                  </a:cubicBezTo>
                  <a:cubicBezTo>
                    <a:pt x="38" y="145"/>
                    <a:pt x="38" y="146"/>
                    <a:pt x="44" y="153"/>
                  </a:cubicBezTo>
                  <a:cubicBezTo>
                    <a:pt x="45" y="153"/>
                    <a:pt x="46" y="152"/>
                    <a:pt x="46" y="151"/>
                  </a:cubicBezTo>
                  <a:cubicBezTo>
                    <a:pt x="47" y="150"/>
                    <a:pt x="48" y="149"/>
                    <a:pt x="49" y="148"/>
                  </a:cubicBezTo>
                  <a:cubicBezTo>
                    <a:pt x="54" y="144"/>
                    <a:pt x="58" y="143"/>
                    <a:pt x="64" y="144"/>
                  </a:cubicBezTo>
                  <a:cubicBezTo>
                    <a:pt x="65" y="145"/>
                    <a:pt x="67" y="145"/>
                    <a:pt x="68" y="146"/>
                  </a:cubicBezTo>
                  <a:cubicBezTo>
                    <a:pt x="71" y="147"/>
                    <a:pt x="73" y="148"/>
                    <a:pt x="76" y="149"/>
                  </a:cubicBezTo>
                  <a:cubicBezTo>
                    <a:pt x="79" y="150"/>
                    <a:pt x="81" y="151"/>
                    <a:pt x="84" y="152"/>
                  </a:cubicBezTo>
                  <a:cubicBezTo>
                    <a:pt x="86" y="152"/>
                    <a:pt x="88" y="154"/>
                    <a:pt x="90" y="153"/>
                  </a:cubicBezTo>
                  <a:cubicBezTo>
                    <a:pt x="91" y="150"/>
                    <a:pt x="91" y="148"/>
                    <a:pt x="91" y="144"/>
                  </a:cubicBezTo>
                  <a:cubicBezTo>
                    <a:pt x="91" y="138"/>
                    <a:pt x="92" y="131"/>
                    <a:pt x="94" y="125"/>
                  </a:cubicBezTo>
                  <a:cubicBezTo>
                    <a:pt x="95" y="120"/>
                    <a:pt x="97" y="116"/>
                    <a:pt x="98" y="112"/>
                  </a:cubicBezTo>
                  <a:cubicBezTo>
                    <a:pt x="99" y="110"/>
                    <a:pt x="100" y="108"/>
                    <a:pt x="100" y="106"/>
                  </a:cubicBezTo>
                  <a:cubicBezTo>
                    <a:pt x="102" y="95"/>
                    <a:pt x="104" y="84"/>
                    <a:pt x="106" y="74"/>
                  </a:cubicBezTo>
                  <a:cubicBezTo>
                    <a:pt x="107" y="69"/>
                    <a:pt x="108" y="64"/>
                    <a:pt x="110" y="59"/>
                  </a:cubicBezTo>
                  <a:cubicBezTo>
                    <a:pt x="111" y="58"/>
                    <a:pt x="111" y="57"/>
                    <a:pt x="111" y="56"/>
                  </a:cubicBezTo>
                  <a:cubicBezTo>
                    <a:pt x="112" y="51"/>
                    <a:pt x="112" y="47"/>
                    <a:pt x="114" y="42"/>
                  </a:cubicBezTo>
                  <a:cubicBezTo>
                    <a:pt x="115" y="39"/>
                    <a:pt x="115" y="36"/>
                    <a:pt x="116" y="33"/>
                  </a:cubicBezTo>
                  <a:cubicBezTo>
                    <a:pt x="117" y="29"/>
                    <a:pt x="118" y="25"/>
                    <a:pt x="119" y="21"/>
                  </a:cubicBezTo>
                  <a:cubicBezTo>
                    <a:pt x="122" y="15"/>
                    <a:pt x="125" y="10"/>
                    <a:pt x="130" y="6"/>
                  </a:cubicBezTo>
                  <a:cubicBezTo>
                    <a:pt x="134" y="2"/>
                    <a:pt x="142" y="0"/>
                    <a:pt x="147" y="3"/>
                  </a:cubicBezTo>
                  <a:cubicBezTo>
                    <a:pt x="149" y="5"/>
                    <a:pt x="150" y="6"/>
                    <a:pt x="150" y="9"/>
                  </a:cubicBezTo>
                  <a:cubicBezTo>
                    <a:pt x="150" y="13"/>
                    <a:pt x="149" y="17"/>
                    <a:pt x="149" y="21"/>
                  </a:cubicBezTo>
                  <a:cubicBezTo>
                    <a:pt x="148" y="26"/>
                    <a:pt x="147" y="30"/>
                    <a:pt x="148" y="34"/>
                  </a:cubicBezTo>
                  <a:cubicBezTo>
                    <a:pt x="148" y="35"/>
                    <a:pt x="148" y="37"/>
                    <a:pt x="147" y="38"/>
                  </a:cubicBezTo>
                  <a:cubicBezTo>
                    <a:pt x="146" y="44"/>
                    <a:pt x="145" y="50"/>
                    <a:pt x="145" y="57"/>
                  </a:cubicBezTo>
                  <a:cubicBezTo>
                    <a:pt x="145" y="59"/>
                    <a:pt x="144" y="62"/>
                    <a:pt x="144" y="65"/>
                  </a:cubicBezTo>
                  <a:cubicBezTo>
                    <a:pt x="143" y="67"/>
                    <a:pt x="143" y="69"/>
                    <a:pt x="143" y="71"/>
                  </a:cubicBezTo>
                  <a:cubicBezTo>
                    <a:pt x="144" y="74"/>
                    <a:pt x="144" y="77"/>
                    <a:pt x="143" y="81"/>
                  </a:cubicBezTo>
                  <a:cubicBezTo>
                    <a:pt x="142" y="88"/>
                    <a:pt x="141" y="96"/>
                    <a:pt x="141" y="104"/>
                  </a:cubicBezTo>
                  <a:cubicBezTo>
                    <a:pt x="142" y="105"/>
                    <a:pt x="142" y="106"/>
                    <a:pt x="142" y="107"/>
                  </a:cubicBezTo>
                  <a:cubicBezTo>
                    <a:pt x="142" y="109"/>
                    <a:pt x="142" y="110"/>
                    <a:pt x="142" y="111"/>
                  </a:cubicBezTo>
                  <a:cubicBezTo>
                    <a:pt x="142" y="117"/>
                    <a:pt x="141" y="122"/>
                    <a:pt x="140" y="127"/>
                  </a:cubicBezTo>
                  <a:cubicBezTo>
                    <a:pt x="140" y="129"/>
                    <a:pt x="140" y="130"/>
                    <a:pt x="140" y="132"/>
                  </a:cubicBezTo>
                  <a:cubicBezTo>
                    <a:pt x="140" y="135"/>
                    <a:pt x="140" y="138"/>
                    <a:pt x="139" y="140"/>
                  </a:cubicBezTo>
                  <a:cubicBezTo>
                    <a:pt x="139" y="150"/>
                    <a:pt x="137" y="159"/>
                    <a:pt x="136" y="168"/>
                  </a:cubicBezTo>
                  <a:cubicBezTo>
                    <a:pt x="135" y="173"/>
                    <a:pt x="135" y="177"/>
                    <a:pt x="134" y="181"/>
                  </a:cubicBezTo>
                  <a:cubicBezTo>
                    <a:pt x="134" y="184"/>
                    <a:pt x="135" y="185"/>
                    <a:pt x="137" y="186"/>
                  </a:cubicBezTo>
                  <a:cubicBezTo>
                    <a:pt x="138" y="187"/>
                    <a:pt x="139" y="187"/>
                    <a:pt x="140" y="188"/>
                  </a:cubicBezTo>
                  <a:cubicBezTo>
                    <a:pt x="145" y="190"/>
                    <a:pt x="150" y="194"/>
                    <a:pt x="155" y="198"/>
                  </a:cubicBezTo>
                  <a:cubicBezTo>
                    <a:pt x="160" y="203"/>
                    <a:pt x="163" y="209"/>
                    <a:pt x="162" y="216"/>
                  </a:cubicBezTo>
                  <a:cubicBezTo>
                    <a:pt x="161" y="219"/>
                    <a:pt x="161" y="223"/>
                    <a:pt x="162" y="226"/>
                  </a:cubicBezTo>
                  <a:cubicBezTo>
                    <a:pt x="163" y="229"/>
                    <a:pt x="162" y="232"/>
                    <a:pt x="162" y="235"/>
                  </a:cubicBezTo>
                  <a:cubicBezTo>
                    <a:pt x="162" y="239"/>
                    <a:pt x="162" y="243"/>
                    <a:pt x="164" y="246"/>
                  </a:cubicBezTo>
                  <a:cubicBezTo>
                    <a:pt x="165" y="248"/>
                    <a:pt x="166" y="251"/>
                    <a:pt x="166" y="254"/>
                  </a:cubicBezTo>
                  <a:cubicBezTo>
                    <a:pt x="165" y="267"/>
                    <a:pt x="163" y="279"/>
                    <a:pt x="161" y="291"/>
                  </a:cubicBezTo>
                  <a:cubicBezTo>
                    <a:pt x="160" y="297"/>
                    <a:pt x="159" y="302"/>
                    <a:pt x="158" y="308"/>
                  </a:cubicBezTo>
                  <a:cubicBezTo>
                    <a:pt x="157" y="312"/>
                    <a:pt x="156" y="316"/>
                    <a:pt x="155" y="321"/>
                  </a:cubicBezTo>
                  <a:cubicBezTo>
                    <a:pt x="153" y="328"/>
                    <a:pt x="152" y="336"/>
                    <a:pt x="150" y="343"/>
                  </a:cubicBezTo>
                  <a:cubicBezTo>
                    <a:pt x="147" y="357"/>
                    <a:pt x="147" y="370"/>
                    <a:pt x="149" y="383"/>
                  </a:cubicBezTo>
                  <a:cubicBezTo>
                    <a:pt x="150" y="388"/>
                    <a:pt x="151" y="392"/>
                    <a:pt x="151" y="396"/>
                  </a:cubicBezTo>
                  <a:cubicBezTo>
                    <a:pt x="151" y="401"/>
                    <a:pt x="151" y="406"/>
                    <a:pt x="151" y="411"/>
                  </a:cubicBezTo>
                  <a:cubicBezTo>
                    <a:pt x="151" y="418"/>
                    <a:pt x="151" y="426"/>
                    <a:pt x="152" y="433"/>
                  </a:cubicBezTo>
                  <a:cubicBezTo>
                    <a:pt x="153" y="436"/>
                    <a:pt x="153" y="439"/>
                    <a:pt x="153" y="443"/>
                  </a:cubicBezTo>
                  <a:cubicBezTo>
                    <a:pt x="154" y="449"/>
                    <a:pt x="154" y="456"/>
                    <a:pt x="155" y="463"/>
                  </a:cubicBezTo>
                  <a:cubicBezTo>
                    <a:pt x="155" y="470"/>
                    <a:pt x="156" y="477"/>
                    <a:pt x="156" y="484"/>
                  </a:cubicBezTo>
                  <a:cubicBezTo>
                    <a:pt x="157" y="491"/>
                    <a:pt x="157" y="498"/>
                    <a:pt x="157" y="505"/>
                  </a:cubicBezTo>
                  <a:cubicBezTo>
                    <a:pt x="158" y="518"/>
                    <a:pt x="159" y="531"/>
                    <a:pt x="160" y="544"/>
                  </a:cubicBezTo>
                  <a:cubicBezTo>
                    <a:pt x="160" y="547"/>
                    <a:pt x="160" y="550"/>
                    <a:pt x="161" y="552"/>
                  </a:cubicBezTo>
                  <a:cubicBezTo>
                    <a:pt x="124" y="552"/>
                    <a:pt x="88" y="552"/>
                    <a:pt x="51" y="552"/>
                  </a:cubicBezTo>
                  <a:close/>
                </a:path>
              </a:pathLst>
            </a:custGeom>
            <a:solidFill>
              <a:srgbClr val="47939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4657725" y="5173663"/>
              <a:ext cx="704850" cy="1684338"/>
            </a:xfrm>
            <a:custGeom>
              <a:avLst/>
              <a:gdLst>
                <a:gd name="T0" fmla="*/ 97 w 207"/>
                <a:gd name="T1" fmla="*/ 484 h 492"/>
                <a:gd name="T2" fmla="*/ 90 w 207"/>
                <a:gd name="T3" fmla="*/ 439 h 492"/>
                <a:gd name="T4" fmla="*/ 82 w 207"/>
                <a:gd name="T5" fmla="*/ 393 h 492"/>
                <a:gd name="T6" fmla="*/ 80 w 207"/>
                <a:gd name="T7" fmla="*/ 362 h 492"/>
                <a:gd name="T8" fmla="*/ 57 w 207"/>
                <a:gd name="T9" fmla="*/ 305 h 492"/>
                <a:gd name="T10" fmla="*/ 45 w 207"/>
                <a:gd name="T11" fmla="*/ 276 h 492"/>
                <a:gd name="T12" fmla="*/ 37 w 207"/>
                <a:gd name="T13" fmla="*/ 252 h 492"/>
                <a:gd name="T14" fmla="*/ 37 w 207"/>
                <a:gd name="T15" fmla="*/ 233 h 492"/>
                <a:gd name="T16" fmla="*/ 35 w 207"/>
                <a:gd name="T17" fmla="*/ 223 h 492"/>
                <a:gd name="T18" fmla="*/ 37 w 207"/>
                <a:gd name="T19" fmla="*/ 195 h 492"/>
                <a:gd name="T20" fmla="*/ 53 w 207"/>
                <a:gd name="T21" fmla="*/ 175 h 492"/>
                <a:gd name="T22" fmla="*/ 45 w 207"/>
                <a:gd name="T23" fmla="*/ 153 h 492"/>
                <a:gd name="T24" fmla="*/ 40 w 207"/>
                <a:gd name="T25" fmla="*/ 137 h 492"/>
                <a:gd name="T26" fmla="*/ 32 w 207"/>
                <a:gd name="T27" fmla="*/ 115 h 492"/>
                <a:gd name="T28" fmla="*/ 30 w 207"/>
                <a:gd name="T29" fmla="*/ 106 h 492"/>
                <a:gd name="T30" fmla="*/ 19 w 207"/>
                <a:gd name="T31" fmla="*/ 63 h 492"/>
                <a:gd name="T32" fmla="*/ 10 w 207"/>
                <a:gd name="T33" fmla="*/ 37 h 492"/>
                <a:gd name="T34" fmla="*/ 7 w 207"/>
                <a:gd name="T35" fmla="*/ 25 h 492"/>
                <a:gd name="T36" fmla="*/ 6 w 207"/>
                <a:gd name="T37" fmla="*/ 1 h 492"/>
                <a:gd name="T38" fmla="*/ 23 w 207"/>
                <a:gd name="T39" fmla="*/ 5 h 492"/>
                <a:gd name="T40" fmla="*/ 49 w 207"/>
                <a:gd name="T41" fmla="*/ 47 h 492"/>
                <a:gd name="T42" fmla="*/ 57 w 207"/>
                <a:gd name="T43" fmla="*/ 63 h 492"/>
                <a:gd name="T44" fmla="*/ 74 w 207"/>
                <a:gd name="T45" fmla="*/ 101 h 492"/>
                <a:gd name="T46" fmla="*/ 89 w 207"/>
                <a:gd name="T47" fmla="*/ 135 h 492"/>
                <a:gd name="T48" fmla="*/ 97 w 207"/>
                <a:gd name="T49" fmla="*/ 135 h 492"/>
                <a:gd name="T50" fmla="*/ 131 w 207"/>
                <a:gd name="T51" fmla="*/ 126 h 492"/>
                <a:gd name="T52" fmla="*/ 136 w 207"/>
                <a:gd name="T53" fmla="*/ 126 h 492"/>
                <a:gd name="T54" fmla="*/ 161 w 207"/>
                <a:gd name="T55" fmla="*/ 114 h 492"/>
                <a:gd name="T56" fmla="*/ 170 w 207"/>
                <a:gd name="T57" fmla="*/ 128 h 492"/>
                <a:gd name="T58" fmla="*/ 178 w 207"/>
                <a:gd name="T59" fmla="*/ 142 h 492"/>
                <a:gd name="T60" fmla="*/ 187 w 207"/>
                <a:gd name="T61" fmla="*/ 160 h 492"/>
                <a:gd name="T62" fmla="*/ 194 w 207"/>
                <a:gd name="T63" fmla="*/ 206 h 492"/>
                <a:gd name="T64" fmla="*/ 200 w 207"/>
                <a:gd name="T65" fmla="*/ 237 h 492"/>
                <a:gd name="T66" fmla="*/ 206 w 207"/>
                <a:gd name="T67" fmla="*/ 270 h 492"/>
                <a:gd name="T68" fmla="*/ 193 w 207"/>
                <a:gd name="T69" fmla="*/ 329 h 492"/>
                <a:gd name="T70" fmla="*/ 180 w 207"/>
                <a:gd name="T71" fmla="*/ 371 h 492"/>
                <a:gd name="T72" fmla="*/ 178 w 207"/>
                <a:gd name="T73" fmla="*/ 394 h 492"/>
                <a:gd name="T74" fmla="*/ 179 w 207"/>
                <a:gd name="T75" fmla="*/ 414 h 492"/>
                <a:gd name="T76" fmla="*/ 198 w 207"/>
                <a:gd name="T77" fmla="*/ 477 h 492"/>
                <a:gd name="T78" fmla="*/ 98 w 207"/>
                <a:gd name="T79" fmla="*/ 492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7" h="492">
                  <a:moveTo>
                    <a:pt x="98" y="492"/>
                  </a:moveTo>
                  <a:cubicBezTo>
                    <a:pt x="97" y="490"/>
                    <a:pt x="97" y="487"/>
                    <a:pt x="97" y="484"/>
                  </a:cubicBezTo>
                  <a:cubicBezTo>
                    <a:pt x="95" y="473"/>
                    <a:pt x="93" y="462"/>
                    <a:pt x="91" y="451"/>
                  </a:cubicBezTo>
                  <a:cubicBezTo>
                    <a:pt x="91" y="447"/>
                    <a:pt x="91" y="443"/>
                    <a:pt x="90" y="439"/>
                  </a:cubicBezTo>
                  <a:cubicBezTo>
                    <a:pt x="89" y="429"/>
                    <a:pt x="88" y="419"/>
                    <a:pt x="86" y="409"/>
                  </a:cubicBezTo>
                  <a:cubicBezTo>
                    <a:pt x="84" y="404"/>
                    <a:pt x="83" y="399"/>
                    <a:pt x="82" y="393"/>
                  </a:cubicBezTo>
                  <a:cubicBezTo>
                    <a:pt x="81" y="389"/>
                    <a:pt x="81" y="384"/>
                    <a:pt x="81" y="380"/>
                  </a:cubicBezTo>
                  <a:cubicBezTo>
                    <a:pt x="80" y="374"/>
                    <a:pt x="81" y="368"/>
                    <a:pt x="80" y="362"/>
                  </a:cubicBezTo>
                  <a:cubicBezTo>
                    <a:pt x="78" y="352"/>
                    <a:pt x="75" y="342"/>
                    <a:pt x="70" y="333"/>
                  </a:cubicBezTo>
                  <a:cubicBezTo>
                    <a:pt x="66" y="324"/>
                    <a:pt x="61" y="314"/>
                    <a:pt x="57" y="305"/>
                  </a:cubicBezTo>
                  <a:cubicBezTo>
                    <a:pt x="53" y="298"/>
                    <a:pt x="51" y="291"/>
                    <a:pt x="48" y="283"/>
                  </a:cubicBezTo>
                  <a:cubicBezTo>
                    <a:pt x="47" y="281"/>
                    <a:pt x="46" y="279"/>
                    <a:pt x="45" y="276"/>
                  </a:cubicBezTo>
                  <a:cubicBezTo>
                    <a:pt x="44" y="273"/>
                    <a:pt x="43" y="269"/>
                    <a:pt x="41" y="265"/>
                  </a:cubicBezTo>
                  <a:cubicBezTo>
                    <a:pt x="40" y="261"/>
                    <a:pt x="39" y="256"/>
                    <a:pt x="37" y="252"/>
                  </a:cubicBezTo>
                  <a:cubicBezTo>
                    <a:pt x="36" y="249"/>
                    <a:pt x="36" y="246"/>
                    <a:pt x="37" y="243"/>
                  </a:cubicBezTo>
                  <a:cubicBezTo>
                    <a:pt x="39" y="240"/>
                    <a:pt x="38" y="236"/>
                    <a:pt x="37" y="233"/>
                  </a:cubicBezTo>
                  <a:cubicBezTo>
                    <a:pt x="37" y="231"/>
                    <a:pt x="36" y="230"/>
                    <a:pt x="36" y="228"/>
                  </a:cubicBezTo>
                  <a:cubicBezTo>
                    <a:pt x="35" y="226"/>
                    <a:pt x="35" y="225"/>
                    <a:pt x="35" y="223"/>
                  </a:cubicBezTo>
                  <a:cubicBezTo>
                    <a:pt x="35" y="220"/>
                    <a:pt x="34" y="218"/>
                    <a:pt x="33" y="215"/>
                  </a:cubicBezTo>
                  <a:cubicBezTo>
                    <a:pt x="31" y="208"/>
                    <a:pt x="32" y="201"/>
                    <a:pt x="37" y="195"/>
                  </a:cubicBezTo>
                  <a:cubicBezTo>
                    <a:pt x="41" y="190"/>
                    <a:pt x="45" y="184"/>
                    <a:pt x="51" y="180"/>
                  </a:cubicBezTo>
                  <a:cubicBezTo>
                    <a:pt x="53" y="179"/>
                    <a:pt x="53" y="177"/>
                    <a:pt x="53" y="175"/>
                  </a:cubicBezTo>
                  <a:cubicBezTo>
                    <a:pt x="52" y="170"/>
                    <a:pt x="50" y="165"/>
                    <a:pt x="48" y="161"/>
                  </a:cubicBezTo>
                  <a:cubicBezTo>
                    <a:pt x="47" y="159"/>
                    <a:pt x="46" y="156"/>
                    <a:pt x="45" y="153"/>
                  </a:cubicBezTo>
                  <a:cubicBezTo>
                    <a:pt x="44" y="150"/>
                    <a:pt x="43" y="148"/>
                    <a:pt x="42" y="145"/>
                  </a:cubicBezTo>
                  <a:cubicBezTo>
                    <a:pt x="41" y="142"/>
                    <a:pt x="40" y="140"/>
                    <a:pt x="40" y="137"/>
                  </a:cubicBezTo>
                  <a:cubicBezTo>
                    <a:pt x="39" y="133"/>
                    <a:pt x="37" y="128"/>
                    <a:pt x="35" y="124"/>
                  </a:cubicBezTo>
                  <a:cubicBezTo>
                    <a:pt x="34" y="121"/>
                    <a:pt x="33" y="118"/>
                    <a:pt x="32" y="115"/>
                  </a:cubicBezTo>
                  <a:cubicBezTo>
                    <a:pt x="32" y="114"/>
                    <a:pt x="32" y="113"/>
                    <a:pt x="31" y="112"/>
                  </a:cubicBezTo>
                  <a:cubicBezTo>
                    <a:pt x="31" y="110"/>
                    <a:pt x="30" y="108"/>
                    <a:pt x="30" y="106"/>
                  </a:cubicBezTo>
                  <a:cubicBezTo>
                    <a:pt x="29" y="98"/>
                    <a:pt x="27" y="91"/>
                    <a:pt x="25" y="83"/>
                  </a:cubicBezTo>
                  <a:cubicBezTo>
                    <a:pt x="22" y="77"/>
                    <a:pt x="21" y="70"/>
                    <a:pt x="19" y="63"/>
                  </a:cubicBezTo>
                  <a:cubicBezTo>
                    <a:pt x="18" y="58"/>
                    <a:pt x="16" y="53"/>
                    <a:pt x="14" y="48"/>
                  </a:cubicBezTo>
                  <a:cubicBezTo>
                    <a:pt x="13" y="45"/>
                    <a:pt x="11" y="41"/>
                    <a:pt x="10" y="37"/>
                  </a:cubicBezTo>
                  <a:cubicBezTo>
                    <a:pt x="9" y="36"/>
                    <a:pt x="9" y="35"/>
                    <a:pt x="9" y="34"/>
                  </a:cubicBezTo>
                  <a:cubicBezTo>
                    <a:pt x="9" y="31"/>
                    <a:pt x="8" y="28"/>
                    <a:pt x="7" y="25"/>
                  </a:cubicBezTo>
                  <a:cubicBezTo>
                    <a:pt x="5" y="21"/>
                    <a:pt x="3" y="16"/>
                    <a:pt x="2" y="12"/>
                  </a:cubicBezTo>
                  <a:cubicBezTo>
                    <a:pt x="0" y="6"/>
                    <a:pt x="1" y="4"/>
                    <a:pt x="6" y="1"/>
                  </a:cubicBezTo>
                  <a:cubicBezTo>
                    <a:pt x="7" y="1"/>
                    <a:pt x="9" y="0"/>
                    <a:pt x="10" y="0"/>
                  </a:cubicBezTo>
                  <a:cubicBezTo>
                    <a:pt x="15" y="0"/>
                    <a:pt x="20" y="1"/>
                    <a:pt x="23" y="5"/>
                  </a:cubicBezTo>
                  <a:cubicBezTo>
                    <a:pt x="29" y="9"/>
                    <a:pt x="33" y="14"/>
                    <a:pt x="36" y="20"/>
                  </a:cubicBezTo>
                  <a:cubicBezTo>
                    <a:pt x="41" y="29"/>
                    <a:pt x="45" y="38"/>
                    <a:pt x="49" y="47"/>
                  </a:cubicBezTo>
                  <a:cubicBezTo>
                    <a:pt x="49" y="48"/>
                    <a:pt x="50" y="50"/>
                    <a:pt x="50" y="51"/>
                  </a:cubicBezTo>
                  <a:cubicBezTo>
                    <a:pt x="53" y="55"/>
                    <a:pt x="55" y="59"/>
                    <a:pt x="57" y="63"/>
                  </a:cubicBezTo>
                  <a:cubicBezTo>
                    <a:pt x="61" y="73"/>
                    <a:pt x="65" y="82"/>
                    <a:pt x="70" y="92"/>
                  </a:cubicBezTo>
                  <a:cubicBezTo>
                    <a:pt x="71" y="95"/>
                    <a:pt x="73" y="98"/>
                    <a:pt x="74" y="101"/>
                  </a:cubicBezTo>
                  <a:cubicBezTo>
                    <a:pt x="78" y="107"/>
                    <a:pt x="82" y="113"/>
                    <a:pt x="84" y="120"/>
                  </a:cubicBezTo>
                  <a:cubicBezTo>
                    <a:pt x="86" y="125"/>
                    <a:pt x="87" y="130"/>
                    <a:pt x="89" y="135"/>
                  </a:cubicBezTo>
                  <a:cubicBezTo>
                    <a:pt x="89" y="136"/>
                    <a:pt x="90" y="137"/>
                    <a:pt x="90" y="138"/>
                  </a:cubicBezTo>
                  <a:cubicBezTo>
                    <a:pt x="93" y="137"/>
                    <a:pt x="95" y="136"/>
                    <a:pt x="97" y="135"/>
                  </a:cubicBezTo>
                  <a:cubicBezTo>
                    <a:pt x="101" y="131"/>
                    <a:pt x="106" y="128"/>
                    <a:pt x="111" y="125"/>
                  </a:cubicBezTo>
                  <a:cubicBezTo>
                    <a:pt x="118" y="120"/>
                    <a:pt x="126" y="122"/>
                    <a:pt x="131" y="126"/>
                  </a:cubicBezTo>
                  <a:cubicBezTo>
                    <a:pt x="132" y="127"/>
                    <a:pt x="133" y="128"/>
                    <a:pt x="134" y="128"/>
                  </a:cubicBezTo>
                  <a:cubicBezTo>
                    <a:pt x="136" y="128"/>
                    <a:pt x="136" y="127"/>
                    <a:pt x="136" y="126"/>
                  </a:cubicBezTo>
                  <a:cubicBezTo>
                    <a:pt x="138" y="121"/>
                    <a:pt x="141" y="117"/>
                    <a:pt x="145" y="114"/>
                  </a:cubicBezTo>
                  <a:cubicBezTo>
                    <a:pt x="151" y="109"/>
                    <a:pt x="156" y="109"/>
                    <a:pt x="161" y="114"/>
                  </a:cubicBezTo>
                  <a:cubicBezTo>
                    <a:pt x="163" y="117"/>
                    <a:pt x="165" y="120"/>
                    <a:pt x="167" y="124"/>
                  </a:cubicBezTo>
                  <a:cubicBezTo>
                    <a:pt x="168" y="125"/>
                    <a:pt x="168" y="127"/>
                    <a:pt x="170" y="128"/>
                  </a:cubicBezTo>
                  <a:cubicBezTo>
                    <a:pt x="170" y="128"/>
                    <a:pt x="170" y="129"/>
                    <a:pt x="171" y="129"/>
                  </a:cubicBezTo>
                  <a:cubicBezTo>
                    <a:pt x="173" y="133"/>
                    <a:pt x="176" y="137"/>
                    <a:pt x="178" y="142"/>
                  </a:cubicBezTo>
                  <a:cubicBezTo>
                    <a:pt x="179" y="143"/>
                    <a:pt x="180" y="144"/>
                    <a:pt x="180" y="145"/>
                  </a:cubicBezTo>
                  <a:cubicBezTo>
                    <a:pt x="184" y="149"/>
                    <a:pt x="186" y="155"/>
                    <a:pt x="187" y="160"/>
                  </a:cubicBezTo>
                  <a:cubicBezTo>
                    <a:pt x="187" y="165"/>
                    <a:pt x="188" y="169"/>
                    <a:pt x="188" y="173"/>
                  </a:cubicBezTo>
                  <a:cubicBezTo>
                    <a:pt x="190" y="184"/>
                    <a:pt x="191" y="195"/>
                    <a:pt x="194" y="206"/>
                  </a:cubicBezTo>
                  <a:cubicBezTo>
                    <a:pt x="196" y="213"/>
                    <a:pt x="197" y="221"/>
                    <a:pt x="198" y="229"/>
                  </a:cubicBezTo>
                  <a:cubicBezTo>
                    <a:pt x="198" y="232"/>
                    <a:pt x="199" y="235"/>
                    <a:pt x="200" y="237"/>
                  </a:cubicBezTo>
                  <a:cubicBezTo>
                    <a:pt x="202" y="241"/>
                    <a:pt x="203" y="246"/>
                    <a:pt x="204" y="250"/>
                  </a:cubicBezTo>
                  <a:cubicBezTo>
                    <a:pt x="204" y="257"/>
                    <a:pt x="205" y="264"/>
                    <a:pt x="206" y="270"/>
                  </a:cubicBezTo>
                  <a:cubicBezTo>
                    <a:pt x="207" y="283"/>
                    <a:pt x="205" y="295"/>
                    <a:pt x="202" y="307"/>
                  </a:cubicBezTo>
                  <a:cubicBezTo>
                    <a:pt x="200" y="315"/>
                    <a:pt x="197" y="322"/>
                    <a:pt x="193" y="329"/>
                  </a:cubicBezTo>
                  <a:cubicBezTo>
                    <a:pt x="188" y="338"/>
                    <a:pt x="185" y="347"/>
                    <a:pt x="183" y="356"/>
                  </a:cubicBezTo>
                  <a:cubicBezTo>
                    <a:pt x="182" y="361"/>
                    <a:pt x="181" y="366"/>
                    <a:pt x="180" y="371"/>
                  </a:cubicBezTo>
                  <a:cubicBezTo>
                    <a:pt x="179" y="373"/>
                    <a:pt x="179" y="375"/>
                    <a:pt x="179" y="377"/>
                  </a:cubicBezTo>
                  <a:cubicBezTo>
                    <a:pt x="180" y="383"/>
                    <a:pt x="179" y="389"/>
                    <a:pt x="178" y="394"/>
                  </a:cubicBezTo>
                  <a:cubicBezTo>
                    <a:pt x="178" y="399"/>
                    <a:pt x="177" y="403"/>
                    <a:pt x="178" y="407"/>
                  </a:cubicBezTo>
                  <a:cubicBezTo>
                    <a:pt x="179" y="410"/>
                    <a:pt x="179" y="412"/>
                    <a:pt x="179" y="414"/>
                  </a:cubicBezTo>
                  <a:cubicBezTo>
                    <a:pt x="179" y="421"/>
                    <a:pt x="180" y="428"/>
                    <a:pt x="183" y="435"/>
                  </a:cubicBezTo>
                  <a:cubicBezTo>
                    <a:pt x="189" y="448"/>
                    <a:pt x="193" y="463"/>
                    <a:pt x="198" y="477"/>
                  </a:cubicBezTo>
                  <a:cubicBezTo>
                    <a:pt x="199" y="482"/>
                    <a:pt x="201" y="487"/>
                    <a:pt x="202" y="492"/>
                  </a:cubicBezTo>
                  <a:cubicBezTo>
                    <a:pt x="167" y="492"/>
                    <a:pt x="133" y="492"/>
                    <a:pt x="98" y="492"/>
                  </a:cubicBezTo>
                  <a:close/>
                </a:path>
              </a:pathLst>
            </a:custGeom>
            <a:solidFill>
              <a:srgbClr val="47939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6" name="Title 10"/>
          <p:cNvSpPr txBox="1">
            <a:spLocks/>
          </p:cNvSpPr>
          <p:nvPr userDrawn="1"/>
        </p:nvSpPr>
        <p:spPr>
          <a:xfrm>
            <a:off x="694160" y="1626196"/>
            <a:ext cx="4166789" cy="105185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rgbClr val="47939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/>
              <a:t>Questions</a:t>
            </a:r>
          </a:p>
        </p:txBody>
      </p:sp>
      <p:sp>
        <p:nvSpPr>
          <p:cNvPr id="17" name="Title 10"/>
          <p:cNvSpPr txBox="1">
            <a:spLocks/>
          </p:cNvSpPr>
          <p:nvPr userDrawn="1"/>
        </p:nvSpPr>
        <p:spPr>
          <a:xfrm>
            <a:off x="5092957" y="2693750"/>
            <a:ext cx="5383159" cy="1106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rgbClr val="47939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/>
              <a:t>Answers</a:t>
            </a:r>
          </a:p>
        </p:txBody>
      </p:sp>
      <p:sp>
        <p:nvSpPr>
          <p:cNvPr id="18" name="Title 10"/>
          <p:cNvSpPr txBox="1">
            <a:spLocks/>
          </p:cNvSpPr>
          <p:nvPr userDrawn="1"/>
        </p:nvSpPr>
        <p:spPr>
          <a:xfrm>
            <a:off x="4064558" y="2152122"/>
            <a:ext cx="1411233" cy="79198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rgbClr val="47939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600" dirty="0"/>
              <a:t>&amp;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93608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7504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FCC3F3-55FA-44F1-BB52-3B0C68B12F81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26/03/2020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24D2D5-F673-42A2-84EA-2477A75AB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15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500"/>
    </mc:Choice>
    <mc:Fallback xmlns="" xmlns:mv="urn:schemas-microsoft-com:mac:vml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075688"/>
            <a:ext cx="9144000" cy="478231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" y="613600"/>
            <a:ext cx="5859780" cy="1338263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000" b="1">
                <a:solidFill>
                  <a:srgbClr val="47939C"/>
                </a:solidFill>
              </a:defRPr>
            </a:lvl1pPr>
          </a:lstStyle>
          <a:p>
            <a:r>
              <a:rPr lang="en-US" dirty="0"/>
              <a:t>Click </a:t>
            </a:r>
            <a:br>
              <a:rPr lang="en-US" dirty="0"/>
            </a:br>
            <a:r>
              <a:rPr lang="en-US" dirty="0"/>
              <a:t>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1271016"/>
            <a:ext cx="9144000" cy="768096"/>
          </a:xfrm>
          <a:prstGeom prst="rect">
            <a:avLst/>
          </a:prstGeom>
          <a:gradFill flip="none" rotWithShape="1">
            <a:gsLst>
              <a:gs pos="0">
                <a:srgbClr val="47939C">
                  <a:alpha val="7000"/>
                </a:srgbClr>
              </a:gs>
              <a:gs pos="100000">
                <a:schemeClr val="accent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2075688"/>
            <a:ext cx="9144000" cy="1024128"/>
          </a:xfrm>
          <a:prstGeom prst="rect">
            <a:avLst/>
          </a:prstGeom>
          <a:solidFill>
            <a:srgbClr val="47939C">
              <a:alpha val="6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931" y="914847"/>
            <a:ext cx="2898501" cy="86931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" y="2152650"/>
            <a:ext cx="6507480" cy="94716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Freeform 6"/>
          <p:cNvSpPr>
            <a:spLocks noEditPoints="1"/>
          </p:cNvSpPr>
          <p:nvPr userDrawn="1"/>
        </p:nvSpPr>
        <p:spPr bwMode="auto">
          <a:xfrm>
            <a:off x="-914400" y="4424671"/>
            <a:ext cx="3348037" cy="2925454"/>
          </a:xfrm>
          <a:custGeom>
            <a:avLst/>
            <a:gdLst>
              <a:gd name="T0" fmla="*/ 122 w 291"/>
              <a:gd name="T1" fmla="*/ 100 h 252"/>
              <a:gd name="T2" fmla="*/ 114 w 291"/>
              <a:gd name="T3" fmla="*/ 38 h 252"/>
              <a:gd name="T4" fmla="*/ 104 w 291"/>
              <a:gd name="T5" fmla="*/ 122 h 252"/>
              <a:gd name="T6" fmla="*/ 140 w 291"/>
              <a:gd name="T7" fmla="*/ 152 h 252"/>
              <a:gd name="T8" fmla="*/ 136 w 291"/>
              <a:gd name="T9" fmla="*/ 115 h 252"/>
              <a:gd name="T10" fmla="*/ 131 w 291"/>
              <a:gd name="T11" fmla="*/ 139 h 252"/>
              <a:gd name="T12" fmla="*/ 131 w 291"/>
              <a:gd name="T13" fmla="*/ 139 h 252"/>
              <a:gd name="T14" fmla="*/ 151 w 291"/>
              <a:gd name="T15" fmla="*/ 152 h 252"/>
              <a:gd name="T16" fmla="*/ 187 w 291"/>
              <a:gd name="T17" fmla="*/ 122 h 252"/>
              <a:gd name="T18" fmla="*/ 178 w 291"/>
              <a:gd name="T19" fmla="*/ 38 h 252"/>
              <a:gd name="T20" fmla="*/ 170 w 291"/>
              <a:gd name="T21" fmla="*/ 100 h 252"/>
              <a:gd name="T22" fmla="*/ 150 w 291"/>
              <a:gd name="T23" fmla="*/ 129 h 252"/>
              <a:gd name="T24" fmla="*/ 160 w 291"/>
              <a:gd name="T25" fmla="*/ 139 h 252"/>
              <a:gd name="T26" fmla="*/ 177 w 291"/>
              <a:gd name="T27" fmla="*/ 109 h 252"/>
              <a:gd name="T28" fmla="*/ 151 w 291"/>
              <a:gd name="T29" fmla="*/ 57 h 252"/>
              <a:gd name="T30" fmla="*/ 141 w 291"/>
              <a:gd name="T31" fmla="*/ 8 h 252"/>
              <a:gd name="T32" fmla="*/ 131 w 291"/>
              <a:gd name="T33" fmla="*/ 76 h 252"/>
              <a:gd name="T34" fmla="*/ 146 w 291"/>
              <a:gd name="T35" fmla="*/ 111 h 252"/>
              <a:gd name="T36" fmla="*/ 156 w 291"/>
              <a:gd name="T37" fmla="*/ 100 h 252"/>
              <a:gd name="T38" fmla="*/ 146 w 291"/>
              <a:gd name="T39" fmla="*/ 99 h 252"/>
              <a:gd name="T40" fmla="*/ 146 w 291"/>
              <a:gd name="T41" fmla="*/ 67 h 252"/>
              <a:gd name="T42" fmla="*/ 140 w 291"/>
              <a:gd name="T43" fmla="*/ 175 h 252"/>
              <a:gd name="T44" fmla="*/ 59 w 291"/>
              <a:gd name="T45" fmla="*/ 139 h 252"/>
              <a:gd name="T46" fmla="*/ 64 w 291"/>
              <a:gd name="T47" fmla="*/ 174 h 252"/>
              <a:gd name="T48" fmla="*/ 140 w 291"/>
              <a:gd name="T49" fmla="*/ 196 h 252"/>
              <a:gd name="T50" fmla="*/ 132 w 291"/>
              <a:gd name="T51" fmla="*/ 180 h 252"/>
              <a:gd name="T52" fmla="*/ 25 w 291"/>
              <a:gd name="T53" fmla="*/ 142 h 252"/>
              <a:gd name="T54" fmla="*/ 132 w 291"/>
              <a:gd name="T55" fmla="*/ 180 h 252"/>
              <a:gd name="T56" fmla="*/ 152 w 291"/>
              <a:gd name="T57" fmla="*/ 195 h 252"/>
              <a:gd name="T58" fmla="*/ 291 w 291"/>
              <a:gd name="T59" fmla="*/ 118 h 252"/>
              <a:gd name="T60" fmla="*/ 175 w 291"/>
              <a:gd name="T61" fmla="*/ 150 h 252"/>
              <a:gd name="T62" fmla="*/ 151 w 291"/>
              <a:gd name="T63" fmla="*/ 196 h 252"/>
              <a:gd name="T64" fmla="*/ 187 w 291"/>
              <a:gd name="T65" fmla="*/ 159 h 252"/>
              <a:gd name="T66" fmla="*/ 210 w 291"/>
              <a:gd name="T67" fmla="*/ 168 h 252"/>
              <a:gd name="T68" fmla="*/ 139 w 291"/>
              <a:gd name="T69" fmla="*/ 220 h 252"/>
              <a:gd name="T70" fmla="*/ 54 w 291"/>
              <a:gd name="T71" fmla="*/ 178 h 252"/>
              <a:gd name="T72" fmla="*/ 57 w 291"/>
              <a:gd name="T73" fmla="*/ 210 h 252"/>
              <a:gd name="T74" fmla="*/ 107 w 291"/>
              <a:gd name="T75" fmla="*/ 236 h 252"/>
              <a:gd name="T76" fmla="*/ 139 w 291"/>
              <a:gd name="T77" fmla="*/ 252 h 252"/>
              <a:gd name="T78" fmla="*/ 130 w 291"/>
              <a:gd name="T79" fmla="*/ 242 h 252"/>
              <a:gd name="T80" fmla="*/ 116 w 291"/>
              <a:gd name="T81" fmla="*/ 227 h 252"/>
              <a:gd name="T82" fmla="*/ 32 w 291"/>
              <a:gd name="T83" fmla="*/ 181 h 252"/>
              <a:gd name="T84" fmla="*/ 111 w 291"/>
              <a:gd name="T85" fmla="*/ 202 h 252"/>
              <a:gd name="T86" fmla="*/ 130 w 291"/>
              <a:gd name="T87" fmla="*/ 242 h 252"/>
              <a:gd name="T88" fmla="*/ 183 w 291"/>
              <a:gd name="T89" fmla="*/ 252 h 252"/>
              <a:gd name="T90" fmla="*/ 198 w 291"/>
              <a:gd name="T91" fmla="*/ 220 h 252"/>
              <a:gd name="T92" fmla="*/ 279 w 291"/>
              <a:gd name="T93" fmla="*/ 155 h 252"/>
              <a:gd name="T94" fmla="*/ 178 w 291"/>
              <a:gd name="T95" fmla="*/ 192 h 252"/>
              <a:gd name="T96" fmla="*/ 151 w 291"/>
              <a:gd name="T97" fmla="*/ 252 h 252"/>
              <a:gd name="T98" fmla="*/ 179 w 291"/>
              <a:gd name="T99" fmla="*/ 202 h 252"/>
              <a:gd name="T100" fmla="*/ 259 w 291"/>
              <a:gd name="T101" fmla="*/ 181 h 252"/>
              <a:gd name="T102" fmla="*/ 174 w 291"/>
              <a:gd name="T103" fmla="*/ 227 h 252"/>
              <a:gd name="T104" fmla="*/ 161 w 291"/>
              <a:gd name="T105" fmla="*/ 24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91" h="252">
                <a:moveTo>
                  <a:pt x="136" y="115"/>
                </a:moveTo>
                <a:cubicBezTo>
                  <a:pt x="133" y="111"/>
                  <a:pt x="125" y="104"/>
                  <a:pt x="122" y="100"/>
                </a:cubicBezTo>
                <a:cubicBezTo>
                  <a:pt x="115" y="94"/>
                  <a:pt x="114" y="92"/>
                  <a:pt x="114" y="82"/>
                </a:cubicBezTo>
                <a:cubicBezTo>
                  <a:pt x="114" y="38"/>
                  <a:pt x="114" y="38"/>
                  <a:pt x="114" y="38"/>
                </a:cubicBezTo>
                <a:cubicBezTo>
                  <a:pt x="114" y="31"/>
                  <a:pt x="104" y="32"/>
                  <a:pt x="104" y="38"/>
                </a:cubicBezTo>
                <a:cubicBezTo>
                  <a:pt x="104" y="38"/>
                  <a:pt x="103" y="115"/>
                  <a:pt x="104" y="122"/>
                </a:cubicBezTo>
                <a:cubicBezTo>
                  <a:pt x="105" y="128"/>
                  <a:pt x="101" y="133"/>
                  <a:pt x="112" y="140"/>
                </a:cubicBezTo>
                <a:cubicBezTo>
                  <a:pt x="124" y="148"/>
                  <a:pt x="140" y="152"/>
                  <a:pt x="140" y="152"/>
                </a:cubicBezTo>
                <a:cubicBezTo>
                  <a:pt x="140" y="152"/>
                  <a:pt x="141" y="135"/>
                  <a:pt x="141" y="129"/>
                </a:cubicBezTo>
                <a:cubicBezTo>
                  <a:pt x="141" y="123"/>
                  <a:pt x="139" y="119"/>
                  <a:pt x="136" y="115"/>
                </a:cubicBezTo>
                <a:moveTo>
                  <a:pt x="131" y="139"/>
                </a:moveTo>
                <a:cubicBezTo>
                  <a:pt x="131" y="139"/>
                  <a:pt x="131" y="139"/>
                  <a:pt x="131" y="139"/>
                </a:cubicBezTo>
                <a:cubicBezTo>
                  <a:pt x="115" y="133"/>
                  <a:pt x="112" y="134"/>
                  <a:pt x="114" y="109"/>
                </a:cubicBezTo>
                <a:cubicBezTo>
                  <a:pt x="133" y="121"/>
                  <a:pt x="132" y="125"/>
                  <a:pt x="131" y="139"/>
                </a:cubicBezTo>
                <a:moveTo>
                  <a:pt x="150" y="129"/>
                </a:moveTo>
                <a:cubicBezTo>
                  <a:pt x="151" y="135"/>
                  <a:pt x="151" y="152"/>
                  <a:pt x="151" y="152"/>
                </a:cubicBezTo>
                <a:cubicBezTo>
                  <a:pt x="151" y="152"/>
                  <a:pt x="168" y="148"/>
                  <a:pt x="179" y="140"/>
                </a:cubicBezTo>
                <a:cubicBezTo>
                  <a:pt x="190" y="133"/>
                  <a:pt x="187" y="128"/>
                  <a:pt x="187" y="122"/>
                </a:cubicBezTo>
                <a:cubicBezTo>
                  <a:pt x="188" y="115"/>
                  <a:pt x="187" y="38"/>
                  <a:pt x="187" y="38"/>
                </a:cubicBezTo>
                <a:cubicBezTo>
                  <a:pt x="187" y="32"/>
                  <a:pt x="178" y="31"/>
                  <a:pt x="178" y="38"/>
                </a:cubicBezTo>
                <a:cubicBezTo>
                  <a:pt x="178" y="82"/>
                  <a:pt x="178" y="82"/>
                  <a:pt x="178" y="82"/>
                </a:cubicBezTo>
                <a:cubicBezTo>
                  <a:pt x="178" y="92"/>
                  <a:pt x="176" y="94"/>
                  <a:pt x="170" y="100"/>
                </a:cubicBezTo>
                <a:cubicBezTo>
                  <a:pt x="166" y="104"/>
                  <a:pt x="158" y="111"/>
                  <a:pt x="155" y="115"/>
                </a:cubicBezTo>
                <a:cubicBezTo>
                  <a:pt x="152" y="119"/>
                  <a:pt x="150" y="123"/>
                  <a:pt x="150" y="129"/>
                </a:cubicBezTo>
                <a:moveTo>
                  <a:pt x="177" y="109"/>
                </a:moveTo>
                <a:cubicBezTo>
                  <a:pt x="179" y="134"/>
                  <a:pt x="176" y="133"/>
                  <a:pt x="160" y="139"/>
                </a:cubicBezTo>
                <a:cubicBezTo>
                  <a:pt x="160" y="139"/>
                  <a:pt x="160" y="139"/>
                  <a:pt x="160" y="139"/>
                </a:cubicBezTo>
                <a:cubicBezTo>
                  <a:pt x="159" y="125"/>
                  <a:pt x="158" y="121"/>
                  <a:pt x="177" y="109"/>
                </a:cubicBezTo>
                <a:moveTo>
                  <a:pt x="159" y="70"/>
                </a:moveTo>
                <a:cubicBezTo>
                  <a:pt x="153" y="60"/>
                  <a:pt x="159" y="70"/>
                  <a:pt x="151" y="57"/>
                </a:cubicBezTo>
                <a:cubicBezTo>
                  <a:pt x="151" y="8"/>
                  <a:pt x="151" y="8"/>
                  <a:pt x="151" y="8"/>
                </a:cubicBezTo>
                <a:cubicBezTo>
                  <a:pt x="151" y="0"/>
                  <a:pt x="141" y="1"/>
                  <a:pt x="141" y="8"/>
                </a:cubicBezTo>
                <a:cubicBezTo>
                  <a:pt x="141" y="57"/>
                  <a:pt x="141" y="57"/>
                  <a:pt x="141" y="57"/>
                </a:cubicBezTo>
                <a:cubicBezTo>
                  <a:pt x="141" y="57"/>
                  <a:pt x="133" y="71"/>
                  <a:pt x="131" y="76"/>
                </a:cubicBezTo>
                <a:cubicBezTo>
                  <a:pt x="128" y="82"/>
                  <a:pt x="125" y="88"/>
                  <a:pt x="133" y="97"/>
                </a:cubicBezTo>
                <a:cubicBezTo>
                  <a:pt x="134" y="98"/>
                  <a:pt x="135" y="100"/>
                  <a:pt x="146" y="111"/>
                </a:cubicBezTo>
                <a:cubicBezTo>
                  <a:pt x="146" y="111"/>
                  <a:pt x="146" y="110"/>
                  <a:pt x="146" y="110"/>
                </a:cubicBezTo>
                <a:cubicBezTo>
                  <a:pt x="146" y="110"/>
                  <a:pt x="146" y="110"/>
                  <a:pt x="156" y="100"/>
                </a:cubicBezTo>
                <a:cubicBezTo>
                  <a:pt x="169" y="88"/>
                  <a:pt x="164" y="80"/>
                  <a:pt x="159" y="70"/>
                </a:cubicBezTo>
                <a:moveTo>
                  <a:pt x="146" y="99"/>
                </a:moveTo>
                <a:cubicBezTo>
                  <a:pt x="127" y="88"/>
                  <a:pt x="141" y="75"/>
                  <a:pt x="146" y="66"/>
                </a:cubicBezTo>
                <a:cubicBezTo>
                  <a:pt x="146" y="67"/>
                  <a:pt x="146" y="67"/>
                  <a:pt x="146" y="67"/>
                </a:cubicBezTo>
                <a:cubicBezTo>
                  <a:pt x="160" y="87"/>
                  <a:pt x="156" y="90"/>
                  <a:pt x="146" y="99"/>
                </a:cubicBezTo>
                <a:moveTo>
                  <a:pt x="140" y="175"/>
                </a:moveTo>
                <a:cubicBezTo>
                  <a:pt x="140" y="166"/>
                  <a:pt x="136" y="157"/>
                  <a:pt x="116" y="150"/>
                </a:cubicBezTo>
                <a:cubicBezTo>
                  <a:pt x="100" y="143"/>
                  <a:pt x="76" y="142"/>
                  <a:pt x="59" y="139"/>
                </a:cubicBezTo>
                <a:cubicBezTo>
                  <a:pt x="42" y="137"/>
                  <a:pt x="14" y="132"/>
                  <a:pt x="0" y="118"/>
                </a:cubicBezTo>
                <a:cubicBezTo>
                  <a:pt x="11" y="154"/>
                  <a:pt x="37" y="168"/>
                  <a:pt x="64" y="174"/>
                </a:cubicBezTo>
                <a:cubicBezTo>
                  <a:pt x="95" y="181"/>
                  <a:pt x="122" y="184"/>
                  <a:pt x="139" y="195"/>
                </a:cubicBezTo>
                <a:cubicBezTo>
                  <a:pt x="140" y="196"/>
                  <a:pt x="140" y="196"/>
                  <a:pt x="140" y="196"/>
                </a:cubicBezTo>
                <a:cubicBezTo>
                  <a:pt x="139" y="188"/>
                  <a:pt x="141" y="185"/>
                  <a:pt x="140" y="175"/>
                </a:cubicBezTo>
                <a:moveTo>
                  <a:pt x="132" y="180"/>
                </a:moveTo>
                <a:cubicBezTo>
                  <a:pt x="117" y="174"/>
                  <a:pt x="107" y="173"/>
                  <a:pt x="81" y="168"/>
                </a:cubicBezTo>
                <a:cubicBezTo>
                  <a:pt x="55" y="162"/>
                  <a:pt x="39" y="157"/>
                  <a:pt x="25" y="142"/>
                </a:cubicBezTo>
                <a:cubicBezTo>
                  <a:pt x="48" y="151"/>
                  <a:pt x="84" y="154"/>
                  <a:pt x="104" y="159"/>
                </a:cubicBezTo>
                <a:cubicBezTo>
                  <a:pt x="124" y="163"/>
                  <a:pt x="130" y="168"/>
                  <a:pt x="132" y="180"/>
                </a:cubicBezTo>
                <a:close/>
                <a:moveTo>
                  <a:pt x="151" y="196"/>
                </a:moveTo>
                <a:cubicBezTo>
                  <a:pt x="152" y="195"/>
                  <a:pt x="152" y="195"/>
                  <a:pt x="152" y="195"/>
                </a:cubicBezTo>
                <a:cubicBezTo>
                  <a:pt x="169" y="184"/>
                  <a:pt x="196" y="181"/>
                  <a:pt x="227" y="174"/>
                </a:cubicBezTo>
                <a:cubicBezTo>
                  <a:pt x="254" y="168"/>
                  <a:pt x="280" y="154"/>
                  <a:pt x="291" y="118"/>
                </a:cubicBezTo>
                <a:cubicBezTo>
                  <a:pt x="277" y="132"/>
                  <a:pt x="249" y="137"/>
                  <a:pt x="232" y="139"/>
                </a:cubicBezTo>
                <a:cubicBezTo>
                  <a:pt x="215" y="142"/>
                  <a:pt x="191" y="143"/>
                  <a:pt x="175" y="150"/>
                </a:cubicBezTo>
                <a:cubicBezTo>
                  <a:pt x="155" y="157"/>
                  <a:pt x="151" y="166"/>
                  <a:pt x="151" y="175"/>
                </a:cubicBezTo>
                <a:cubicBezTo>
                  <a:pt x="150" y="185"/>
                  <a:pt x="152" y="188"/>
                  <a:pt x="151" y="196"/>
                </a:cubicBezTo>
                <a:moveTo>
                  <a:pt x="159" y="180"/>
                </a:moveTo>
                <a:cubicBezTo>
                  <a:pt x="162" y="168"/>
                  <a:pt x="167" y="163"/>
                  <a:pt x="187" y="159"/>
                </a:cubicBezTo>
                <a:cubicBezTo>
                  <a:pt x="207" y="154"/>
                  <a:pt x="243" y="151"/>
                  <a:pt x="266" y="142"/>
                </a:cubicBezTo>
                <a:cubicBezTo>
                  <a:pt x="252" y="157"/>
                  <a:pt x="236" y="162"/>
                  <a:pt x="210" y="168"/>
                </a:cubicBezTo>
                <a:cubicBezTo>
                  <a:pt x="184" y="173"/>
                  <a:pt x="174" y="174"/>
                  <a:pt x="159" y="180"/>
                </a:cubicBezTo>
                <a:close/>
                <a:moveTo>
                  <a:pt x="139" y="220"/>
                </a:moveTo>
                <a:cubicBezTo>
                  <a:pt x="139" y="201"/>
                  <a:pt x="128" y="196"/>
                  <a:pt x="112" y="191"/>
                </a:cubicBezTo>
                <a:cubicBezTo>
                  <a:pt x="96" y="187"/>
                  <a:pt x="73" y="184"/>
                  <a:pt x="54" y="178"/>
                </a:cubicBezTo>
                <a:cubicBezTo>
                  <a:pt x="35" y="173"/>
                  <a:pt x="25" y="169"/>
                  <a:pt x="12" y="155"/>
                </a:cubicBezTo>
                <a:cubicBezTo>
                  <a:pt x="14" y="183"/>
                  <a:pt x="33" y="202"/>
                  <a:pt x="57" y="210"/>
                </a:cubicBezTo>
                <a:cubicBezTo>
                  <a:pt x="81" y="219"/>
                  <a:pt x="79" y="217"/>
                  <a:pt x="92" y="220"/>
                </a:cubicBezTo>
                <a:cubicBezTo>
                  <a:pt x="105" y="223"/>
                  <a:pt x="107" y="228"/>
                  <a:pt x="107" y="236"/>
                </a:cubicBezTo>
                <a:cubicBezTo>
                  <a:pt x="107" y="252"/>
                  <a:pt x="107" y="252"/>
                  <a:pt x="107" y="252"/>
                </a:cubicBezTo>
                <a:cubicBezTo>
                  <a:pt x="139" y="252"/>
                  <a:pt x="139" y="252"/>
                  <a:pt x="139" y="252"/>
                </a:cubicBezTo>
                <a:cubicBezTo>
                  <a:pt x="140" y="216"/>
                  <a:pt x="139" y="239"/>
                  <a:pt x="139" y="220"/>
                </a:cubicBezTo>
                <a:moveTo>
                  <a:pt x="130" y="242"/>
                </a:moveTo>
                <a:cubicBezTo>
                  <a:pt x="117" y="242"/>
                  <a:pt x="117" y="242"/>
                  <a:pt x="117" y="242"/>
                </a:cubicBezTo>
                <a:cubicBezTo>
                  <a:pt x="117" y="242"/>
                  <a:pt x="117" y="237"/>
                  <a:pt x="116" y="227"/>
                </a:cubicBezTo>
                <a:cubicBezTo>
                  <a:pt x="115" y="215"/>
                  <a:pt x="101" y="214"/>
                  <a:pt x="78" y="208"/>
                </a:cubicBezTo>
                <a:cubicBezTo>
                  <a:pt x="62" y="203"/>
                  <a:pt x="41" y="197"/>
                  <a:pt x="32" y="181"/>
                </a:cubicBezTo>
                <a:cubicBezTo>
                  <a:pt x="37" y="184"/>
                  <a:pt x="49" y="189"/>
                  <a:pt x="67" y="193"/>
                </a:cubicBezTo>
                <a:cubicBezTo>
                  <a:pt x="85" y="196"/>
                  <a:pt x="95" y="198"/>
                  <a:pt x="111" y="202"/>
                </a:cubicBezTo>
                <a:cubicBezTo>
                  <a:pt x="127" y="205"/>
                  <a:pt x="130" y="214"/>
                  <a:pt x="130" y="225"/>
                </a:cubicBezTo>
                <a:lnTo>
                  <a:pt x="130" y="242"/>
                </a:lnTo>
                <a:close/>
                <a:moveTo>
                  <a:pt x="151" y="252"/>
                </a:moveTo>
                <a:cubicBezTo>
                  <a:pt x="183" y="252"/>
                  <a:pt x="183" y="252"/>
                  <a:pt x="183" y="252"/>
                </a:cubicBezTo>
                <a:cubicBezTo>
                  <a:pt x="183" y="236"/>
                  <a:pt x="183" y="236"/>
                  <a:pt x="183" y="236"/>
                </a:cubicBezTo>
                <a:cubicBezTo>
                  <a:pt x="183" y="228"/>
                  <a:pt x="185" y="223"/>
                  <a:pt x="198" y="220"/>
                </a:cubicBezTo>
                <a:cubicBezTo>
                  <a:pt x="211" y="217"/>
                  <a:pt x="210" y="219"/>
                  <a:pt x="233" y="210"/>
                </a:cubicBezTo>
                <a:cubicBezTo>
                  <a:pt x="257" y="202"/>
                  <a:pt x="276" y="183"/>
                  <a:pt x="279" y="155"/>
                </a:cubicBezTo>
                <a:cubicBezTo>
                  <a:pt x="266" y="169"/>
                  <a:pt x="255" y="173"/>
                  <a:pt x="236" y="179"/>
                </a:cubicBezTo>
                <a:cubicBezTo>
                  <a:pt x="217" y="184"/>
                  <a:pt x="194" y="187"/>
                  <a:pt x="178" y="192"/>
                </a:cubicBezTo>
                <a:cubicBezTo>
                  <a:pt x="162" y="196"/>
                  <a:pt x="151" y="201"/>
                  <a:pt x="151" y="220"/>
                </a:cubicBezTo>
                <a:cubicBezTo>
                  <a:pt x="152" y="239"/>
                  <a:pt x="151" y="216"/>
                  <a:pt x="151" y="252"/>
                </a:cubicBezTo>
                <a:moveTo>
                  <a:pt x="161" y="225"/>
                </a:moveTo>
                <a:cubicBezTo>
                  <a:pt x="161" y="214"/>
                  <a:pt x="164" y="205"/>
                  <a:pt x="179" y="202"/>
                </a:cubicBezTo>
                <a:cubicBezTo>
                  <a:pt x="195" y="198"/>
                  <a:pt x="205" y="196"/>
                  <a:pt x="223" y="193"/>
                </a:cubicBezTo>
                <a:cubicBezTo>
                  <a:pt x="242" y="189"/>
                  <a:pt x="253" y="184"/>
                  <a:pt x="259" y="181"/>
                </a:cubicBezTo>
                <a:cubicBezTo>
                  <a:pt x="249" y="197"/>
                  <a:pt x="228" y="203"/>
                  <a:pt x="212" y="208"/>
                </a:cubicBezTo>
                <a:cubicBezTo>
                  <a:pt x="189" y="214"/>
                  <a:pt x="175" y="215"/>
                  <a:pt x="174" y="227"/>
                </a:cubicBezTo>
                <a:cubicBezTo>
                  <a:pt x="173" y="237"/>
                  <a:pt x="174" y="242"/>
                  <a:pt x="174" y="242"/>
                </a:cubicBezTo>
                <a:cubicBezTo>
                  <a:pt x="161" y="242"/>
                  <a:pt x="161" y="242"/>
                  <a:pt x="161" y="242"/>
                </a:cubicBezTo>
                <a:lnTo>
                  <a:pt x="161" y="225"/>
                </a:lnTo>
                <a:close/>
              </a:path>
            </a:pathLst>
          </a:custGeom>
          <a:gradFill flip="none" rotWithShape="1">
            <a:gsLst>
              <a:gs pos="0">
                <a:srgbClr val="577624"/>
              </a:gs>
              <a:gs pos="100000">
                <a:schemeClr val="accent2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6685008" y="4416401"/>
            <a:ext cx="3403600" cy="3617828"/>
            <a:chOff x="6445250" y="4878387"/>
            <a:chExt cx="2698750" cy="2868613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721600" y="5567362"/>
              <a:ext cx="1300163" cy="1309688"/>
            </a:xfrm>
            <a:custGeom>
              <a:avLst/>
              <a:gdLst>
                <a:gd name="T0" fmla="*/ 101 w 116"/>
                <a:gd name="T1" fmla="*/ 90 h 116"/>
                <a:gd name="T2" fmla="*/ 61 w 116"/>
                <a:gd name="T3" fmla="*/ 116 h 116"/>
                <a:gd name="T4" fmla="*/ 86 w 116"/>
                <a:gd name="T5" fmla="*/ 95 h 116"/>
                <a:gd name="T6" fmla="*/ 70 w 116"/>
                <a:gd name="T7" fmla="*/ 30 h 116"/>
                <a:gd name="T8" fmla="*/ 5 w 116"/>
                <a:gd name="T9" fmla="*/ 46 h 116"/>
                <a:gd name="T10" fmla="*/ 0 w 116"/>
                <a:gd name="T11" fmla="*/ 59 h 116"/>
                <a:gd name="T12" fmla="*/ 8 w 116"/>
                <a:gd name="T13" fmla="*/ 33 h 116"/>
                <a:gd name="T14" fmla="*/ 82 w 116"/>
                <a:gd name="T15" fmla="*/ 15 h 116"/>
                <a:gd name="T16" fmla="*/ 101 w 116"/>
                <a:gd name="T17" fmla="*/ 9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16">
                  <a:moveTo>
                    <a:pt x="101" y="90"/>
                  </a:moveTo>
                  <a:cubicBezTo>
                    <a:pt x="92" y="105"/>
                    <a:pt x="77" y="114"/>
                    <a:pt x="61" y="116"/>
                  </a:cubicBezTo>
                  <a:cubicBezTo>
                    <a:pt x="71" y="112"/>
                    <a:pt x="80" y="105"/>
                    <a:pt x="86" y="95"/>
                  </a:cubicBezTo>
                  <a:cubicBezTo>
                    <a:pt x="100" y="73"/>
                    <a:pt x="93" y="44"/>
                    <a:pt x="70" y="30"/>
                  </a:cubicBezTo>
                  <a:cubicBezTo>
                    <a:pt x="48" y="17"/>
                    <a:pt x="19" y="24"/>
                    <a:pt x="5" y="46"/>
                  </a:cubicBezTo>
                  <a:cubicBezTo>
                    <a:pt x="3" y="50"/>
                    <a:pt x="1" y="55"/>
                    <a:pt x="0" y="59"/>
                  </a:cubicBezTo>
                  <a:cubicBezTo>
                    <a:pt x="0" y="50"/>
                    <a:pt x="3" y="41"/>
                    <a:pt x="8" y="33"/>
                  </a:cubicBezTo>
                  <a:cubicBezTo>
                    <a:pt x="23" y="8"/>
                    <a:pt x="57" y="0"/>
                    <a:pt x="82" y="15"/>
                  </a:cubicBezTo>
                  <a:cubicBezTo>
                    <a:pt x="108" y="31"/>
                    <a:pt x="116" y="64"/>
                    <a:pt x="101" y="90"/>
                  </a:cubicBezTo>
                </a:path>
              </a:pathLst>
            </a:custGeom>
            <a:gradFill>
              <a:gsLst>
                <a:gs pos="0">
                  <a:schemeClr val="tx2"/>
                </a:gs>
                <a:gs pos="100000">
                  <a:schemeClr val="accent2">
                    <a:alpha val="0"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6445250" y="4878387"/>
              <a:ext cx="2698750" cy="2868613"/>
            </a:xfrm>
            <a:custGeom>
              <a:avLst/>
              <a:gdLst>
                <a:gd name="T0" fmla="*/ 56 w 241"/>
                <a:gd name="T1" fmla="*/ 33 h 254"/>
                <a:gd name="T2" fmla="*/ 156 w 241"/>
                <a:gd name="T3" fmla="*/ 8 h 254"/>
                <a:gd name="T4" fmla="*/ 89 w 241"/>
                <a:gd name="T5" fmla="*/ 32 h 254"/>
                <a:gd name="T6" fmla="*/ 77 w 241"/>
                <a:gd name="T7" fmla="*/ 175 h 254"/>
                <a:gd name="T8" fmla="*/ 221 w 241"/>
                <a:gd name="T9" fmla="*/ 188 h 254"/>
                <a:gd name="T10" fmla="*/ 241 w 241"/>
                <a:gd name="T11" fmla="*/ 165 h 254"/>
                <a:gd name="T12" fmla="*/ 207 w 241"/>
                <a:gd name="T13" fmla="*/ 212 h 254"/>
                <a:gd name="T14" fmla="*/ 42 w 241"/>
                <a:gd name="T15" fmla="*/ 198 h 254"/>
                <a:gd name="T16" fmla="*/ 56 w 241"/>
                <a:gd name="T17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1" h="254">
                  <a:moveTo>
                    <a:pt x="56" y="33"/>
                  </a:moveTo>
                  <a:cubicBezTo>
                    <a:pt x="85" y="8"/>
                    <a:pt x="122" y="0"/>
                    <a:pt x="156" y="8"/>
                  </a:cubicBezTo>
                  <a:cubicBezTo>
                    <a:pt x="133" y="7"/>
                    <a:pt x="109" y="15"/>
                    <a:pt x="89" y="32"/>
                  </a:cubicBezTo>
                  <a:cubicBezTo>
                    <a:pt x="46" y="68"/>
                    <a:pt x="40" y="132"/>
                    <a:pt x="77" y="175"/>
                  </a:cubicBezTo>
                  <a:cubicBezTo>
                    <a:pt x="113" y="219"/>
                    <a:pt x="177" y="224"/>
                    <a:pt x="221" y="188"/>
                  </a:cubicBezTo>
                  <a:cubicBezTo>
                    <a:pt x="229" y="181"/>
                    <a:pt x="235" y="174"/>
                    <a:pt x="241" y="165"/>
                  </a:cubicBezTo>
                  <a:cubicBezTo>
                    <a:pt x="234" y="183"/>
                    <a:pt x="222" y="199"/>
                    <a:pt x="207" y="212"/>
                  </a:cubicBezTo>
                  <a:cubicBezTo>
                    <a:pt x="157" y="254"/>
                    <a:pt x="83" y="247"/>
                    <a:pt x="42" y="198"/>
                  </a:cubicBezTo>
                  <a:cubicBezTo>
                    <a:pt x="0" y="148"/>
                    <a:pt x="6" y="74"/>
                    <a:pt x="56" y="33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alpha val="0"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7107237" y="5037137"/>
              <a:ext cx="2003425" cy="2020888"/>
            </a:xfrm>
            <a:custGeom>
              <a:avLst/>
              <a:gdLst>
                <a:gd name="T0" fmla="*/ 137 w 179"/>
                <a:gd name="T1" fmla="*/ 23 h 179"/>
                <a:gd name="T2" fmla="*/ 179 w 179"/>
                <a:gd name="T3" fmla="*/ 84 h 179"/>
                <a:gd name="T4" fmla="*/ 146 w 179"/>
                <a:gd name="T5" fmla="*/ 45 h 179"/>
                <a:gd name="T6" fmla="*/ 47 w 179"/>
                <a:gd name="T7" fmla="*/ 72 h 179"/>
                <a:gd name="T8" fmla="*/ 74 w 179"/>
                <a:gd name="T9" fmla="*/ 172 h 179"/>
                <a:gd name="T10" fmla="*/ 94 w 179"/>
                <a:gd name="T11" fmla="*/ 179 h 179"/>
                <a:gd name="T12" fmla="*/ 54 w 179"/>
                <a:gd name="T13" fmla="*/ 168 h 179"/>
                <a:gd name="T14" fmla="*/ 23 w 179"/>
                <a:gd name="T15" fmla="*/ 54 h 179"/>
                <a:gd name="T16" fmla="*/ 137 w 179"/>
                <a:gd name="T17" fmla="*/ 23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79">
                  <a:moveTo>
                    <a:pt x="137" y="23"/>
                  </a:moveTo>
                  <a:cubicBezTo>
                    <a:pt x="161" y="37"/>
                    <a:pt x="175" y="59"/>
                    <a:pt x="179" y="84"/>
                  </a:cubicBezTo>
                  <a:cubicBezTo>
                    <a:pt x="173" y="68"/>
                    <a:pt x="162" y="54"/>
                    <a:pt x="146" y="45"/>
                  </a:cubicBezTo>
                  <a:cubicBezTo>
                    <a:pt x="111" y="25"/>
                    <a:pt x="67" y="37"/>
                    <a:pt x="47" y="72"/>
                  </a:cubicBezTo>
                  <a:cubicBezTo>
                    <a:pt x="27" y="107"/>
                    <a:pt x="39" y="152"/>
                    <a:pt x="74" y="172"/>
                  </a:cubicBezTo>
                  <a:cubicBezTo>
                    <a:pt x="80" y="175"/>
                    <a:pt x="87" y="178"/>
                    <a:pt x="94" y="179"/>
                  </a:cubicBezTo>
                  <a:cubicBezTo>
                    <a:pt x="81" y="179"/>
                    <a:pt x="67" y="176"/>
                    <a:pt x="54" y="168"/>
                  </a:cubicBezTo>
                  <a:cubicBezTo>
                    <a:pt x="14" y="146"/>
                    <a:pt x="0" y="94"/>
                    <a:pt x="23" y="54"/>
                  </a:cubicBezTo>
                  <a:cubicBezTo>
                    <a:pt x="46" y="14"/>
                    <a:pt x="97" y="0"/>
                    <a:pt x="137" y="23"/>
                  </a:cubicBezTo>
                </a:path>
              </a:pathLst>
            </a:custGeom>
            <a:gradFill>
              <a:gsLst>
                <a:gs pos="0">
                  <a:srgbClr val="577624"/>
                </a:gs>
                <a:gs pos="100000">
                  <a:schemeClr val="accent2">
                    <a:alpha val="0"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18096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075688"/>
            <a:ext cx="9144000" cy="478231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" y="613600"/>
            <a:ext cx="5859780" cy="1338263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000" b="1">
                <a:solidFill>
                  <a:srgbClr val="47939C"/>
                </a:solidFill>
              </a:defRPr>
            </a:lvl1pPr>
          </a:lstStyle>
          <a:p>
            <a:r>
              <a:rPr lang="en-US" dirty="0"/>
              <a:t>Click </a:t>
            </a:r>
            <a:br>
              <a:rPr lang="en-US" dirty="0"/>
            </a:br>
            <a:r>
              <a:rPr lang="en-US" dirty="0"/>
              <a:t>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1271016"/>
            <a:ext cx="9144000" cy="768096"/>
          </a:xfrm>
          <a:prstGeom prst="rect">
            <a:avLst/>
          </a:prstGeom>
          <a:gradFill flip="none" rotWithShape="1">
            <a:gsLst>
              <a:gs pos="0">
                <a:srgbClr val="47939C">
                  <a:alpha val="7000"/>
                </a:srgbClr>
              </a:gs>
              <a:gs pos="100000">
                <a:schemeClr val="accent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2075688"/>
            <a:ext cx="9144000" cy="1024128"/>
          </a:xfrm>
          <a:prstGeom prst="rect">
            <a:avLst/>
          </a:prstGeom>
          <a:solidFill>
            <a:srgbClr val="47939C">
              <a:alpha val="6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" y="2152650"/>
            <a:ext cx="6507480" cy="94716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Freeform 6"/>
          <p:cNvSpPr>
            <a:spLocks noEditPoints="1"/>
          </p:cNvSpPr>
          <p:nvPr userDrawn="1"/>
        </p:nvSpPr>
        <p:spPr bwMode="auto">
          <a:xfrm>
            <a:off x="-914400" y="4424671"/>
            <a:ext cx="3348037" cy="2925454"/>
          </a:xfrm>
          <a:custGeom>
            <a:avLst/>
            <a:gdLst>
              <a:gd name="T0" fmla="*/ 122 w 291"/>
              <a:gd name="T1" fmla="*/ 100 h 252"/>
              <a:gd name="T2" fmla="*/ 114 w 291"/>
              <a:gd name="T3" fmla="*/ 38 h 252"/>
              <a:gd name="T4" fmla="*/ 104 w 291"/>
              <a:gd name="T5" fmla="*/ 122 h 252"/>
              <a:gd name="T6" fmla="*/ 140 w 291"/>
              <a:gd name="T7" fmla="*/ 152 h 252"/>
              <a:gd name="T8" fmla="*/ 136 w 291"/>
              <a:gd name="T9" fmla="*/ 115 h 252"/>
              <a:gd name="T10" fmla="*/ 131 w 291"/>
              <a:gd name="T11" fmla="*/ 139 h 252"/>
              <a:gd name="T12" fmla="*/ 131 w 291"/>
              <a:gd name="T13" fmla="*/ 139 h 252"/>
              <a:gd name="T14" fmla="*/ 151 w 291"/>
              <a:gd name="T15" fmla="*/ 152 h 252"/>
              <a:gd name="T16" fmla="*/ 187 w 291"/>
              <a:gd name="T17" fmla="*/ 122 h 252"/>
              <a:gd name="T18" fmla="*/ 178 w 291"/>
              <a:gd name="T19" fmla="*/ 38 h 252"/>
              <a:gd name="T20" fmla="*/ 170 w 291"/>
              <a:gd name="T21" fmla="*/ 100 h 252"/>
              <a:gd name="T22" fmla="*/ 150 w 291"/>
              <a:gd name="T23" fmla="*/ 129 h 252"/>
              <a:gd name="T24" fmla="*/ 160 w 291"/>
              <a:gd name="T25" fmla="*/ 139 h 252"/>
              <a:gd name="T26" fmla="*/ 177 w 291"/>
              <a:gd name="T27" fmla="*/ 109 h 252"/>
              <a:gd name="T28" fmla="*/ 151 w 291"/>
              <a:gd name="T29" fmla="*/ 57 h 252"/>
              <a:gd name="T30" fmla="*/ 141 w 291"/>
              <a:gd name="T31" fmla="*/ 8 h 252"/>
              <a:gd name="T32" fmla="*/ 131 w 291"/>
              <a:gd name="T33" fmla="*/ 76 h 252"/>
              <a:gd name="T34" fmla="*/ 146 w 291"/>
              <a:gd name="T35" fmla="*/ 111 h 252"/>
              <a:gd name="T36" fmla="*/ 156 w 291"/>
              <a:gd name="T37" fmla="*/ 100 h 252"/>
              <a:gd name="T38" fmla="*/ 146 w 291"/>
              <a:gd name="T39" fmla="*/ 99 h 252"/>
              <a:gd name="T40" fmla="*/ 146 w 291"/>
              <a:gd name="T41" fmla="*/ 67 h 252"/>
              <a:gd name="T42" fmla="*/ 140 w 291"/>
              <a:gd name="T43" fmla="*/ 175 h 252"/>
              <a:gd name="T44" fmla="*/ 59 w 291"/>
              <a:gd name="T45" fmla="*/ 139 h 252"/>
              <a:gd name="T46" fmla="*/ 64 w 291"/>
              <a:gd name="T47" fmla="*/ 174 h 252"/>
              <a:gd name="T48" fmla="*/ 140 w 291"/>
              <a:gd name="T49" fmla="*/ 196 h 252"/>
              <a:gd name="T50" fmla="*/ 132 w 291"/>
              <a:gd name="T51" fmla="*/ 180 h 252"/>
              <a:gd name="T52" fmla="*/ 25 w 291"/>
              <a:gd name="T53" fmla="*/ 142 h 252"/>
              <a:gd name="T54" fmla="*/ 132 w 291"/>
              <a:gd name="T55" fmla="*/ 180 h 252"/>
              <a:gd name="T56" fmla="*/ 152 w 291"/>
              <a:gd name="T57" fmla="*/ 195 h 252"/>
              <a:gd name="T58" fmla="*/ 291 w 291"/>
              <a:gd name="T59" fmla="*/ 118 h 252"/>
              <a:gd name="T60" fmla="*/ 175 w 291"/>
              <a:gd name="T61" fmla="*/ 150 h 252"/>
              <a:gd name="T62" fmla="*/ 151 w 291"/>
              <a:gd name="T63" fmla="*/ 196 h 252"/>
              <a:gd name="T64" fmla="*/ 187 w 291"/>
              <a:gd name="T65" fmla="*/ 159 h 252"/>
              <a:gd name="T66" fmla="*/ 210 w 291"/>
              <a:gd name="T67" fmla="*/ 168 h 252"/>
              <a:gd name="T68" fmla="*/ 139 w 291"/>
              <a:gd name="T69" fmla="*/ 220 h 252"/>
              <a:gd name="T70" fmla="*/ 54 w 291"/>
              <a:gd name="T71" fmla="*/ 178 h 252"/>
              <a:gd name="T72" fmla="*/ 57 w 291"/>
              <a:gd name="T73" fmla="*/ 210 h 252"/>
              <a:gd name="T74" fmla="*/ 107 w 291"/>
              <a:gd name="T75" fmla="*/ 236 h 252"/>
              <a:gd name="T76" fmla="*/ 139 w 291"/>
              <a:gd name="T77" fmla="*/ 252 h 252"/>
              <a:gd name="T78" fmla="*/ 130 w 291"/>
              <a:gd name="T79" fmla="*/ 242 h 252"/>
              <a:gd name="T80" fmla="*/ 116 w 291"/>
              <a:gd name="T81" fmla="*/ 227 h 252"/>
              <a:gd name="T82" fmla="*/ 32 w 291"/>
              <a:gd name="T83" fmla="*/ 181 h 252"/>
              <a:gd name="T84" fmla="*/ 111 w 291"/>
              <a:gd name="T85" fmla="*/ 202 h 252"/>
              <a:gd name="T86" fmla="*/ 130 w 291"/>
              <a:gd name="T87" fmla="*/ 242 h 252"/>
              <a:gd name="T88" fmla="*/ 183 w 291"/>
              <a:gd name="T89" fmla="*/ 252 h 252"/>
              <a:gd name="T90" fmla="*/ 198 w 291"/>
              <a:gd name="T91" fmla="*/ 220 h 252"/>
              <a:gd name="T92" fmla="*/ 279 w 291"/>
              <a:gd name="T93" fmla="*/ 155 h 252"/>
              <a:gd name="T94" fmla="*/ 178 w 291"/>
              <a:gd name="T95" fmla="*/ 192 h 252"/>
              <a:gd name="T96" fmla="*/ 151 w 291"/>
              <a:gd name="T97" fmla="*/ 252 h 252"/>
              <a:gd name="T98" fmla="*/ 179 w 291"/>
              <a:gd name="T99" fmla="*/ 202 h 252"/>
              <a:gd name="T100" fmla="*/ 259 w 291"/>
              <a:gd name="T101" fmla="*/ 181 h 252"/>
              <a:gd name="T102" fmla="*/ 174 w 291"/>
              <a:gd name="T103" fmla="*/ 227 h 252"/>
              <a:gd name="T104" fmla="*/ 161 w 291"/>
              <a:gd name="T105" fmla="*/ 24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91" h="252">
                <a:moveTo>
                  <a:pt x="136" y="115"/>
                </a:moveTo>
                <a:cubicBezTo>
                  <a:pt x="133" y="111"/>
                  <a:pt x="125" y="104"/>
                  <a:pt x="122" y="100"/>
                </a:cubicBezTo>
                <a:cubicBezTo>
                  <a:pt x="115" y="94"/>
                  <a:pt x="114" y="92"/>
                  <a:pt x="114" y="82"/>
                </a:cubicBezTo>
                <a:cubicBezTo>
                  <a:pt x="114" y="38"/>
                  <a:pt x="114" y="38"/>
                  <a:pt x="114" y="38"/>
                </a:cubicBezTo>
                <a:cubicBezTo>
                  <a:pt x="114" y="31"/>
                  <a:pt x="104" y="32"/>
                  <a:pt x="104" y="38"/>
                </a:cubicBezTo>
                <a:cubicBezTo>
                  <a:pt x="104" y="38"/>
                  <a:pt x="103" y="115"/>
                  <a:pt x="104" y="122"/>
                </a:cubicBezTo>
                <a:cubicBezTo>
                  <a:pt x="105" y="128"/>
                  <a:pt x="101" y="133"/>
                  <a:pt x="112" y="140"/>
                </a:cubicBezTo>
                <a:cubicBezTo>
                  <a:pt x="124" y="148"/>
                  <a:pt x="140" y="152"/>
                  <a:pt x="140" y="152"/>
                </a:cubicBezTo>
                <a:cubicBezTo>
                  <a:pt x="140" y="152"/>
                  <a:pt x="141" y="135"/>
                  <a:pt x="141" y="129"/>
                </a:cubicBezTo>
                <a:cubicBezTo>
                  <a:pt x="141" y="123"/>
                  <a:pt x="139" y="119"/>
                  <a:pt x="136" y="115"/>
                </a:cubicBezTo>
                <a:moveTo>
                  <a:pt x="131" y="139"/>
                </a:moveTo>
                <a:cubicBezTo>
                  <a:pt x="131" y="139"/>
                  <a:pt x="131" y="139"/>
                  <a:pt x="131" y="139"/>
                </a:cubicBezTo>
                <a:cubicBezTo>
                  <a:pt x="115" y="133"/>
                  <a:pt x="112" y="134"/>
                  <a:pt x="114" y="109"/>
                </a:cubicBezTo>
                <a:cubicBezTo>
                  <a:pt x="133" y="121"/>
                  <a:pt x="132" y="125"/>
                  <a:pt x="131" y="139"/>
                </a:cubicBezTo>
                <a:moveTo>
                  <a:pt x="150" y="129"/>
                </a:moveTo>
                <a:cubicBezTo>
                  <a:pt x="151" y="135"/>
                  <a:pt x="151" y="152"/>
                  <a:pt x="151" y="152"/>
                </a:cubicBezTo>
                <a:cubicBezTo>
                  <a:pt x="151" y="152"/>
                  <a:pt x="168" y="148"/>
                  <a:pt x="179" y="140"/>
                </a:cubicBezTo>
                <a:cubicBezTo>
                  <a:pt x="190" y="133"/>
                  <a:pt x="187" y="128"/>
                  <a:pt x="187" y="122"/>
                </a:cubicBezTo>
                <a:cubicBezTo>
                  <a:pt x="188" y="115"/>
                  <a:pt x="187" y="38"/>
                  <a:pt x="187" y="38"/>
                </a:cubicBezTo>
                <a:cubicBezTo>
                  <a:pt x="187" y="32"/>
                  <a:pt x="178" y="31"/>
                  <a:pt x="178" y="38"/>
                </a:cubicBezTo>
                <a:cubicBezTo>
                  <a:pt x="178" y="82"/>
                  <a:pt x="178" y="82"/>
                  <a:pt x="178" y="82"/>
                </a:cubicBezTo>
                <a:cubicBezTo>
                  <a:pt x="178" y="92"/>
                  <a:pt x="176" y="94"/>
                  <a:pt x="170" y="100"/>
                </a:cubicBezTo>
                <a:cubicBezTo>
                  <a:pt x="166" y="104"/>
                  <a:pt x="158" y="111"/>
                  <a:pt x="155" y="115"/>
                </a:cubicBezTo>
                <a:cubicBezTo>
                  <a:pt x="152" y="119"/>
                  <a:pt x="150" y="123"/>
                  <a:pt x="150" y="129"/>
                </a:cubicBezTo>
                <a:moveTo>
                  <a:pt x="177" y="109"/>
                </a:moveTo>
                <a:cubicBezTo>
                  <a:pt x="179" y="134"/>
                  <a:pt x="176" y="133"/>
                  <a:pt x="160" y="139"/>
                </a:cubicBezTo>
                <a:cubicBezTo>
                  <a:pt x="160" y="139"/>
                  <a:pt x="160" y="139"/>
                  <a:pt x="160" y="139"/>
                </a:cubicBezTo>
                <a:cubicBezTo>
                  <a:pt x="159" y="125"/>
                  <a:pt x="158" y="121"/>
                  <a:pt x="177" y="109"/>
                </a:cubicBezTo>
                <a:moveTo>
                  <a:pt x="159" y="70"/>
                </a:moveTo>
                <a:cubicBezTo>
                  <a:pt x="153" y="60"/>
                  <a:pt x="159" y="70"/>
                  <a:pt x="151" y="57"/>
                </a:cubicBezTo>
                <a:cubicBezTo>
                  <a:pt x="151" y="8"/>
                  <a:pt x="151" y="8"/>
                  <a:pt x="151" y="8"/>
                </a:cubicBezTo>
                <a:cubicBezTo>
                  <a:pt x="151" y="0"/>
                  <a:pt x="141" y="1"/>
                  <a:pt x="141" y="8"/>
                </a:cubicBezTo>
                <a:cubicBezTo>
                  <a:pt x="141" y="57"/>
                  <a:pt x="141" y="57"/>
                  <a:pt x="141" y="57"/>
                </a:cubicBezTo>
                <a:cubicBezTo>
                  <a:pt x="141" y="57"/>
                  <a:pt x="133" y="71"/>
                  <a:pt x="131" y="76"/>
                </a:cubicBezTo>
                <a:cubicBezTo>
                  <a:pt x="128" y="82"/>
                  <a:pt x="125" y="88"/>
                  <a:pt x="133" y="97"/>
                </a:cubicBezTo>
                <a:cubicBezTo>
                  <a:pt x="134" y="98"/>
                  <a:pt x="135" y="100"/>
                  <a:pt x="146" y="111"/>
                </a:cubicBezTo>
                <a:cubicBezTo>
                  <a:pt x="146" y="111"/>
                  <a:pt x="146" y="110"/>
                  <a:pt x="146" y="110"/>
                </a:cubicBezTo>
                <a:cubicBezTo>
                  <a:pt x="146" y="110"/>
                  <a:pt x="146" y="110"/>
                  <a:pt x="156" y="100"/>
                </a:cubicBezTo>
                <a:cubicBezTo>
                  <a:pt x="169" y="88"/>
                  <a:pt x="164" y="80"/>
                  <a:pt x="159" y="70"/>
                </a:cubicBezTo>
                <a:moveTo>
                  <a:pt x="146" y="99"/>
                </a:moveTo>
                <a:cubicBezTo>
                  <a:pt x="127" y="88"/>
                  <a:pt x="141" y="75"/>
                  <a:pt x="146" y="66"/>
                </a:cubicBezTo>
                <a:cubicBezTo>
                  <a:pt x="146" y="67"/>
                  <a:pt x="146" y="67"/>
                  <a:pt x="146" y="67"/>
                </a:cubicBezTo>
                <a:cubicBezTo>
                  <a:pt x="160" y="87"/>
                  <a:pt x="156" y="90"/>
                  <a:pt x="146" y="99"/>
                </a:cubicBezTo>
                <a:moveTo>
                  <a:pt x="140" y="175"/>
                </a:moveTo>
                <a:cubicBezTo>
                  <a:pt x="140" y="166"/>
                  <a:pt x="136" y="157"/>
                  <a:pt x="116" y="150"/>
                </a:cubicBezTo>
                <a:cubicBezTo>
                  <a:pt x="100" y="143"/>
                  <a:pt x="76" y="142"/>
                  <a:pt x="59" y="139"/>
                </a:cubicBezTo>
                <a:cubicBezTo>
                  <a:pt x="42" y="137"/>
                  <a:pt x="14" y="132"/>
                  <a:pt x="0" y="118"/>
                </a:cubicBezTo>
                <a:cubicBezTo>
                  <a:pt x="11" y="154"/>
                  <a:pt x="37" y="168"/>
                  <a:pt x="64" y="174"/>
                </a:cubicBezTo>
                <a:cubicBezTo>
                  <a:pt x="95" y="181"/>
                  <a:pt x="122" y="184"/>
                  <a:pt x="139" y="195"/>
                </a:cubicBezTo>
                <a:cubicBezTo>
                  <a:pt x="140" y="196"/>
                  <a:pt x="140" y="196"/>
                  <a:pt x="140" y="196"/>
                </a:cubicBezTo>
                <a:cubicBezTo>
                  <a:pt x="139" y="188"/>
                  <a:pt x="141" y="185"/>
                  <a:pt x="140" y="175"/>
                </a:cubicBezTo>
                <a:moveTo>
                  <a:pt x="132" y="180"/>
                </a:moveTo>
                <a:cubicBezTo>
                  <a:pt x="117" y="174"/>
                  <a:pt x="107" y="173"/>
                  <a:pt x="81" y="168"/>
                </a:cubicBezTo>
                <a:cubicBezTo>
                  <a:pt x="55" y="162"/>
                  <a:pt x="39" y="157"/>
                  <a:pt x="25" y="142"/>
                </a:cubicBezTo>
                <a:cubicBezTo>
                  <a:pt x="48" y="151"/>
                  <a:pt x="84" y="154"/>
                  <a:pt x="104" y="159"/>
                </a:cubicBezTo>
                <a:cubicBezTo>
                  <a:pt x="124" y="163"/>
                  <a:pt x="130" y="168"/>
                  <a:pt x="132" y="180"/>
                </a:cubicBezTo>
                <a:close/>
                <a:moveTo>
                  <a:pt x="151" y="196"/>
                </a:moveTo>
                <a:cubicBezTo>
                  <a:pt x="152" y="195"/>
                  <a:pt x="152" y="195"/>
                  <a:pt x="152" y="195"/>
                </a:cubicBezTo>
                <a:cubicBezTo>
                  <a:pt x="169" y="184"/>
                  <a:pt x="196" y="181"/>
                  <a:pt x="227" y="174"/>
                </a:cubicBezTo>
                <a:cubicBezTo>
                  <a:pt x="254" y="168"/>
                  <a:pt x="280" y="154"/>
                  <a:pt x="291" y="118"/>
                </a:cubicBezTo>
                <a:cubicBezTo>
                  <a:pt x="277" y="132"/>
                  <a:pt x="249" y="137"/>
                  <a:pt x="232" y="139"/>
                </a:cubicBezTo>
                <a:cubicBezTo>
                  <a:pt x="215" y="142"/>
                  <a:pt x="191" y="143"/>
                  <a:pt x="175" y="150"/>
                </a:cubicBezTo>
                <a:cubicBezTo>
                  <a:pt x="155" y="157"/>
                  <a:pt x="151" y="166"/>
                  <a:pt x="151" y="175"/>
                </a:cubicBezTo>
                <a:cubicBezTo>
                  <a:pt x="150" y="185"/>
                  <a:pt x="152" y="188"/>
                  <a:pt x="151" y="196"/>
                </a:cubicBezTo>
                <a:moveTo>
                  <a:pt x="159" y="180"/>
                </a:moveTo>
                <a:cubicBezTo>
                  <a:pt x="162" y="168"/>
                  <a:pt x="167" y="163"/>
                  <a:pt x="187" y="159"/>
                </a:cubicBezTo>
                <a:cubicBezTo>
                  <a:pt x="207" y="154"/>
                  <a:pt x="243" y="151"/>
                  <a:pt x="266" y="142"/>
                </a:cubicBezTo>
                <a:cubicBezTo>
                  <a:pt x="252" y="157"/>
                  <a:pt x="236" y="162"/>
                  <a:pt x="210" y="168"/>
                </a:cubicBezTo>
                <a:cubicBezTo>
                  <a:pt x="184" y="173"/>
                  <a:pt x="174" y="174"/>
                  <a:pt x="159" y="180"/>
                </a:cubicBezTo>
                <a:close/>
                <a:moveTo>
                  <a:pt x="139" y="220"/>
                </a:moveTo>
                <a:cubicBezTo>
                  <a:pt x="139" y="201"/>
                  <a:pt x="128" y="196"/>
                  <a:pt x="112" y="191"/>
                </a:cubicBezTo>
                <a:cubicBezTo>
                  <a:pt x="96" y="187"/>
                  <a:pt x="73" y="184"/>
                  <a:pt x="54" y="178"/>
                </a:cubicBezTo>
                <a:cubicBezTo>
                  <a:pt x="35" y="173"/>
                  <a:pt x="25" y="169"/>
                  <a:pt x="12" y="155"/>
                </a:cubicBezTo>
                <a:cubicBezTo>
                  <a:pt x="14" y="183"/>
                  <a:pt x="33" y="202"/>
                  <a:pt x="57" y="210"/>
                </a:cubicBezTo>
                <a:cubicBezTo>
                  <a:pt x="81" y="219"/>
                  <a:pt x="79" y="217"/>
                  <a:pt x="92" y="220"/>
                </a:cubicBezTo>
                <a:cubicBezTo>
                  <a:pt x="105" y="223"/>
                  <a:pt x="107" y="228"/>
                  <a:pt x="107" y="236"/>
                </a:cubicBezTo>
                <a:cubicBezTo>
                  <a:pt x="107" y="252"/>
                  <a:pt x="107" y="252"/>
                  <a:pt x="107" y="252"/>
                </a:cubicBezTo>
                <a:cubicBezTo>
                  <a:pt x="139" y="252"/>
                  <a:pt x="139" y="252"/>
                  <a:pt x="139" y="252"/>
                </a:cubicBezTo>
                <a:cubicBezTo>
                  <a:pt x="140" y="216"/>
                  <a:pt x="139" y="239"/>
                  <a:pt x="139" y="220"/>
                </a:cubicBezTo>
                <a:moveTo>
                  <a:pt x="130" y="242"/>
                </a:moveTo>
                <a:cubicBezTo>
                  <a:pt x="117" y="242"/>
                  <a:pt x="117" y="242"/>
                  <a:pt x="117" y="242"/>
                </a:cubicBezTo>
                <a:cubicBezTo>
                  <a:pt x="117" y="242"/>
                  <a:pt x="117" y="237"/>
                  <a:pt x="116" y="227"/>
                </a:cubicBezTo>
                <a:cubicBezTo>
                  <a:pt x="115" y="215"/>
                  <a:pt x="101" y="214"/>
                  <a:pt x="78" y="208"/>
                </a:cubicBezTo>
                <a:cubicBezTo>
                  <a:pt x="62" y="203"/>
                  <a:pt x="41" y="197"/>
                  <a:pt x="32" y="181"/>
                </a:cubicBezTo>
                <a:cubicBezTo>
                  <a:pt x="37" y="184"/>
                  <a:pt x="49" y="189"/>
                  <a:pt x="67" y="193"/>
                </a:cubicBezTo>
                <a:cubicBezTo>
                  <a:pt x="85" y="196"/>
                  <a:pt x="95" y="198"/>
                  <a:pt x="111" y="202"/>
                </a:cubicBezTo>
                <a:cubicBezTo>
                  <a:pt x="127" y="205"/>
                  <a:pt x="130" y="214"/>
                  <a:pt x="130" y="225"/>
                </a:cubicBezTo>
                <a:lnTo>
                  <a:pt x="130" y="242"/>
                </a:lnTo>
                <a:close/>
                <a:moveTo>
                  <a:pt x="151" y="252"/>
                </a:moveTo>
                <a:cubicBezTo>
                  <a:pt x="183" y="252"/>
                  <a:pt x="183" y="252"/>
                  <a:pt x="183" y="252"/>
                </a:cubicBezTo>
                <a:cubicBezTo>
                  <a:pt x="183" y="236"/>
                  <a:pt x="183" y="236"/>
                  <a:pt x="183" y="236"/>
                </a:cubicBezTo>
                <a:cubicBezTo>
                  <a:pt x="183" y="228"/>
                  <a:pt x="185" y="223"/>
                  <a:pt x="198" y="220"/>
                </a:cubicBezTo>
                <a:cubicBezTo>
                  <a:pt x="211" y="217"/>
                  <a:pt x="210" y="219"/>
                  <a:pt x="233" y="210"/>
                </a:cubicBezTo>
                <a:cubicBezTo>
                  <a:pt x="257" y="202"/>
                  <a:pt x="276" y="183"/>
                  <a:pt x="279" y="155"/>
                </a:cubicBezTo>
                <a:cubicBezTo>
                  <a:pt x="266" y="169"/>
                  <a:pt x="255" y="173"/>
                  <a:pt x="236" y="179"/>
                </a:cubicBezTo>
                <a:cubicBezTo>
                  <a:pt x="217" y="184"/>
                  <a:pt x="194" y="187"/>
                  <a:pt x="178" y="192"/>
                </a:cubicBezTo>
                <a:cubicBezTo>
                  <a:pt x="162" y="196"/>
                  <a:pt x="151" y="201"/>
                  <a:pt x="151" y="220"/>
                </a:cubicBezTo>
                <a:cubicBezTo>
                  <a:pt x="152" y="239"/>
                  <a:pt x="151" y="216"/>
                  <a:pt x="151" y="252"/>
                </a:cubicBezTo>
                <a:moveTo>
                  <a:pt x="161" y="225"/>
                </a:moveTo>
                <a:cubicBezTo>
                  <a:pt x="161" y="214"/>
                  <a:pt x="164" y="205"/>
                  <a:pt x="179" y="202"/>
                </a:cubicBezTo>
                <a:cubicBezTo>
                  <a:pt x="195" y="198"/>
                  <a:pt x="205" y="196"/>
                  <a:pt x="223" y="193"/>
                </a:cubicBezTo>
                <a:cubicBezTo>
                  <a:pt x="242" y="189"/>
                  <a:pt x="253" y="184"/>
                  <a:pt x="259" y="181"/>
                </a:cubicBezTo>
                <a:cubicBezTo>
                  <a:pt x="249" y="197"/>
                  <a:pt x="228" y="203"/>
                  <a:pt x="212" y="208"/>
                </a:cubicBezTo>
                <a:cubicBezTo>
                  <a:pt x="189" y="214"/>
                  <a:pt x="175" y="215"/>
                  <a:pt x="174" y="227"/>
                </a:cubicBezTo>
                <a:cubicBezTo>
                  <a:pt x="173" y="237"/>
                  <a:pt x="174" y="242"/>
                  <a:pt x="174" y="242"/>
                </a:cubicBezTo>
                <a:cubicBezTo>
                  <a:pt x="161" y="242"/>
                  <a:pt x="161" y="242"/>
                  <a:pt x="161" y="242"/>
                </a:cubicBezTo>
                <a:lnTo>
                  <a:pt x="161" y="225"/>
                </a:lnTo>
                <a:close/>
              </a:path>
            </a:pathLst>
          </a:custGeom>
          <a:gradFill flip="none" rotWithShape="1">
            <a:gsLst>
              <a:gs pos="0">
                <a:srgbClr val="577624"/>
              </a:gs>
              <a:gs pos="100000">
                <a:schemeClr val="accent2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6685008" y="4416401"/>
            <a:ext cx="3403600" cy="3617828"/>
            <a:chOff x="6445250" y="4878387"/>
            <a:chExt cx="2698750" cy="2868613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721600" y="5567362"/>
              <a:ext cx="1300163" cy="1309688"/>
            </a:xfrm>
            <a:custGeom>
              <a:avLst/>
              <a:gdLst>
                <a:gd name="T0" fmla="*/ 101 w 116"/>
                <a:gd name="T1" fmla="*/ 90 h 116"/>
                <a:gd name="T2" fmla="*/ 61 w 116"/>
                <a:gd name="T3" fmla="*/ 116 h 116"/>
                <a:gd name="T4" fmla="*/ 86 w 116"/>
                <a:gd name="T5" fmla="*/ 95 h 116"/>
                <a:gd name="T6" fmla="*/ 70 w 116"/>
                <a:gd name="T7" fmla="*/ 30 h 116"/>
                <a:gd name="T8" fmla="*/ 5 w 116"/>
                <a:gd name="T9" fmla="*/ 46 h 116"/>
                <a:gd name="T10" fmla="*/ 0 w 116"/>
                <a:gd name="T11" fmla="*/ 59 h 116"/>
                <a:gd name="T12" fmla="*/ 8 w 116"/>
                <a:gd name="T13" fmla="*/ 33 h 116"/>
                <a:gd name="T14" fmla="*/ 82 w 116"/>
                <a:gd name="T15" fmla="*/ 15 h 116"/>
                <a:gd name="T16" fmla="*/ 101 w 116"/>
                <a:gd name="T17" fmla="*/ 9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16">
                  <a:moveTo>
                    <a:pt x="101" y="90"/>
                  </a:moveTo>
                  <a:cubicBezTo>
                    <a:pt x="92" y="105"/>
                    <a:pt x="77" y="114"/>
                    <a:pt x="61" y="116"/>
                  </a:cubicBezTo>
                  <a:cubicBezTo>
                    <a:pt x="71" y="112"/>
                    <a:pt x="80" y="105"/>
                    <a:pt x="86" y="95"/>
                  </a:cubicBezTo>
                  <a:cubicBezTo>
                    <a:pt x="100" y="73"/>
                    <a:pt x="93" y="44"/>
                    <a:pt x="70" y="30"/>
                  </a:cubicBezTo>
                  <a:cubicBezTo>
                    <a:pt x="48" y="17"/>
                    <a:pt x="19" y="24"/>
                    <a:pt x="5" y="46"/>
                  </a:cubicBezTo>
                  <a:cubicBezTo>
                    <a:pt x="3" y="50"/>
                    <a:pt x="1" y="55"/>
                    <a:pt x="0" y="59"/>
                  </a:cubicBezTo>
                  <a:cubicBezTo>
                    <a:pt x="0" y="50"/>
                    <a:pt x="3" y="41"/>
                    <a:pt x="8" y="33"/>
                  </a:cubicBezTo>
                  <a:cubicBezTo>
                    <a:pt x="23" y="8"/>
                    <a:pt x="57" y="0"/>
                    <a:pt x="82" y="15"/>
                  </a:cubicBezTo>
                  <a:cubicBezTo>
                    <a:pt x="108" y="31"/>
                    <a:pt x="116" y="64"/>
                    <a:pt x="101" y="90"/>
                  </a:cubicBezTo>
                </a:path>
              </a:pathLst>
            </a:custGeom>
            <a:gradFill>
              <a:gsLst>
                <a:gs pos="0">
                  <a:schemeClr val="tx2"/>
                </a:gs>
                <a:gs pos="100000">
                  <a:schemeClr val="accent2">
                    <a:alpha val="0"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6445250" y="4878387"/>
              <a:ext cx="2698750" cy="2868613"/>
            </a:xfrm>
            <a:custGeom>
              <a:avLst/>
              <a:gdLst>
                <a:gd name="T0" fmla="*/ 56 w 241"/>
                <a:gd name="T1" fmla="*/ 33 h 254"/>
                <a:gd name="T2" fmla="*/ 156 w 241"/>
                <a:gd name="T3" fmla="*/ 8 h 254"/>
                <a:gd name="T4" fmla="*/ 89 w 241"/>
                <a:gd name="T5" fmla="*/ 32 h 254"/>
                <a:gd name="T6" fmla="*/ 77 w 241"/>
                <a:gd name="T7" fmla="*/ 175 h 254"/>
                <a:gd name="T8" fmla="*/ 221 w 241"/>
                <a:gd name="T9" fmla="*/ 188 h 254"/>
                <a:gd name="T10" fmla="*/ 241 w 241"/>
                <a:gd name="T11" fmla="*/ 165 h 254"/>
                <a:gd name="T12" fmla="*/ 207 w 241"/>
                <a:gd name="T13" fmla="*/ 212 h 254"/>
                <a:gd name="T14" fmla="*/ 42 w 241"/>
                <a:gd name="T15" fmla="*/ 198 h 254"/>
                <a:gd name="T16" fmla="*/ 56 w 241"/>
                <a:gd name="T17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1" h="254">
                  <a:moveTo>
                    <a:pt x="56" y="33"/>
                  </a:moveTo>
                  <a:cubicBezTo>
                    <a:pt x="85" y="8"/>
                    <a:pt x="122" y="0"/>
                    <a:pt x="156" y="8"/>
                  </a:cubicBezTo>
                  <a:cubicBezTo>
                    <a:pt x="133" y="7"/>
                    <a:pt x="109" y="15"/>
                    <a:pt x="89" y="32"/>
                  </a:cubicBezTo>
                  <a:cubicBezTo>
                    <a:pt x="46" y="68"/>
                    <a:pt x="40" y="132"/>
                    <a:pt x="77" y="175"/>
                  </a:cubicBezTo>
                  <a:cubicBezTo>
                    <a:pt x="113" y="219"/>
                    <a:pt x="177" y="224"/>
                    <a:pt x="221" y="188"/>
                  </a:cubicBezTo>
                  <a:cubicBezTo>
                    <a:pt x="229" y="181"/>
                    <a:pt x="235" y="174"/>
                    <a:pt x="241" y="165"/>
                  </a:cubicBezTo>
                  <a:cubicBezTo>
                    <a:pt x="234" y="183"/>
                    <a:pt x="222" y="199"/>
                    <a:pt x="207" y="212"/>
                  </a:cubicBezTo>
                  <a:cubicBezTo>
                    <a:pt x="157" y="254"/>
                    <a:pt x="83" y="247"/>
                    <a:pt x="42" y="198"/>
                  </a:cubicBezTo>
                  <a:cubicBezTo>
                    <a:pt x="0" y="148"/>
                    <a:pt x="6" y="74"/>
                    <a:pt x="56" y="33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alpha val="0"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7107237" y="5037137"/>
              <a:ext cx="2003425" cy="2020888"/>
            </a:xfrm>
            <a:custGeom>
              <a:avLst/>
              <a:gdLst>
                <a:gd name="T0" fmla="*/ 137 w 179"/>
                <a:gd name="T1" fmla="*/ 23 h 179"/>
                <a:gd name="T2" fmla="*/ 179 w 179"/>
                <a:gd name="T3" fmla="*/ 84 h 179"/>
                <a:gd name="T4" fmla="*/ 146 w 179"/>
                <a:gd name="T5" fmla="*/ 45 h 179"/>
                <a:gd name="T6" fmla="*/ 47 w 179"/>
                <a:gd name="T7" fmla="*/ 72 h 179"/>
                <a:gd name="T8" fmla="*/ 74 w 179"/>
                <a:gd name="T9" fmla="*/ 172 h 179"/>
                <a:gd name="T10" fmla="*/ 94 w 179"/>
                <a:gd name="T11" fmla="*/ 179 h 179"/>
                <a:gd name="T12" fmla="*/ 54 w 179"/>
                <a:gd name="T13" fmla="*/ 168 h 179"/>
                <a:gd name="T14" fmla="*/ 23 w 179"/>
                <a:gd name="T15" fmla="*/ 54 h 179"/>
                <a:gd name="T16" fmla="*/ 137 w 179"/>
                <a:gd name="T17" fmla="*/ 23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79">
                  <a:moveTo>
                    <a:pt x="137" y="23"/>
                  </a:moveTo>
                  <a:cubicBezTo>
                    <a:pt x="161" y="37"/>
                    <a:pt x="175" y="59"/>
                    <a:pt x="179" y="84"/>
                  </a:cubicBezTo>
                  <a:cubicBezTo>
                    <a:pt x="173" y="68"/>
                    <a:pt x="162" y="54"/>
                    <a:pt x="146" y="45"/>
                  </a:cubicBezTo>
                  <a:cubicBezTo>
                    <a:pt x="111" y="25"/>
                    <a:pt x="67" y="37"/>
                    <a:pt x="47" y="72"/>
                  </a:cubicBezTo>
                  <a:cubicBezTo>
                    <a:pt x="27" y="107"/>
                    <a:pt x="39" y="152"/>
                    <a:pt x="74" y="172"/>
                  </a:cubicBezTo>
                  <a:cubicBezTo>
                    <a:pt x="80" y="175"/>
                    <a:pt x="87" y="178"/>
                    <a:pt x="94" y="179"/>
                  </a:cubicBezTo>
                  <a:cubicBezTo>
                    <a:pt x="81" y="179"/>
                    <a:pt x="67" y="176"/>
                    <a:pt x="54" y="168"/>
                  </a:cubicBezTo>
                  <a:cubicBezTo>
                    <a:pt x="14" y="146"/>
                    <a:pt x="0" y="94"/>
                    <a:pt x="23" y="54"/>
                  </a:cubicBezTo>
                  <a:cubicBezTo>
                    <a:pt x="46" y="14"/>
                    <a:pt x="97" y="0"/>
                    <a:pt x="137" y="23"/>
                  </a:cubicBezTo>
                </a:path>
              </a:pathLst>
            </a:custGeom>
            <a:gradFill>
              <a:gsLst>
                <a:gs pos="0">
                  <a:srgbClr val="577624"/>
                </a:gs>
                <a:gs pos="100000">
                  <a:schemeClr val="accent2">
                    <a:alpha val="0"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540" y="365126"/>
            <a:ext cx="1344172" cy="40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9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296547"/>
            <a:ext cx="6957060" cy="713647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Title text here in 36pt </a:t>
            </a:r>
            <a:r>
              <a:rPr lang="en-GB" dirty="0" err="1"/>
              <a:t>arial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9FB0-9335-4884-B92E-210820B3EB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54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296547"/>
            <a:ext cx="6957060" cy="713647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Title text here in 36pt </a:t>
            </a:r>
            <a:r>
              <a:rPr lang="en-GB" dirty="0" err="1"/>
              <a:t>arial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476" y="1772285"/>
            <a:ext cx="412710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9FB0-9335-4884-B92E-210820B3EB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4764089" y="1772284"/>
            <a:ext cx="3953192" cy="434911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651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296547"/>
            <a:ext cx="6957060" cy="713647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Title text here in 36pt </a:t>
            </a:r>
            <a:r>
              <a:rPr lang="en-GB" dirty="0" err="1"/>
              <a:t>arial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0174" y="1772285"/>
            <a:ext cx="412710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9FB0-9335-4884-B92E-210820B3EB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479" y="1772283"/>
            <a:ext cx="3953193" cy="4351340"/>
          </a:xfr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819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296547"/>
            <a:ext cx="6957060" cy="713647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Title text here in 36pt </a:t>
            </a:r>
            <a:r>
              <a:rPr lang="en-GB" dirty="0" err="1"/>
              <a:t>arial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9FB0-9335-4884-B92E-210820B3EB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480" y="1772283"/>
            <a:ext cx="1922418" cy="2068197"/>
          </a:xfr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538548" y="1772283"/>
            <a:ext cx="1922418" cy="2068197"/>
          </a:xfr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665616" y="1772283"/>
            <a:ext cx="1922418" cy="2068197"/>
          </a:xfr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792685" y="1772283"/>
            <a:ext cx="1922418" cy="2068197"/>
          </a:xfr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411480" y="4044332"/>
            <a:ext cx="1922418" cy="2068197"/>
          </a:xfr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538548" y="4044332"/>
            <a:ext cx="1922418" cy="2068197"/>
          </a:xfr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4665616" y="4044332"/>
            <a:ext cx="1922418" cy="2068197"/>
          </a:xfr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792685" y="4044332"/>
            <a:ext cx="1922418" cy="2068197"/>
          </a:xfr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264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296547"/>
            <a:ext cx="6957060" cy="713647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Title text here in 36pt </a:t>
            </a:r>
            <a:r>
              <a:rPr lang="en-GB" dirty="0" err="1"/>
              <a:t>arial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9FB0-9335-4884-B92E-210820B3EB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1010194"/>
            <a:ext cx="9144000" cy="5847806"/>
          </a:xfrm>
          <a:ln w="28575">
            <a:noFill/>
          </a:ln>
          <a:effectLst/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859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296548"/>
            <a:ext cx="6957060" cy="722356"/>
          </a:xfrm>
        </p:spPr>
        <p:txBody>
          <a:bodyPr/>
          <a:lstStyle/>
          <a:p>
            <a:r>
              <a:rPr lang="en-GB" dirty="0"/>
              <a:t>Title text here in 36pt </a:t>
            </a:r>
            <a:r>
              <a:rPr lang="en-GB" dirty="0" err="1"/>
              <a:t>arial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480" y="2351313"/>
            <a:ext cx="4080510" cy="38256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390" y="2351313"/>
            <a:ext cx="4080510" cy="38256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9FB0-9335-4884-B92E-210820B3EB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11163" y="1446213"/>
            <a:ext cx="4081462" cy="827087"/>
          </a:xfrm>
          <a:solidFill>
            <a:srgbClr val="0070A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643438" y="1446213"/>
            <a:ext cx="4081462" cy="827087"/>
          </a:xfrm>
          <a:solidFill>
            <a:srgbClr val="47939C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795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27476" y="1729739"/>
            <a:ext cx="2673864" cy="1953895"/>
          </a:xfrm>
          <a:solidFill>
            <a:schemeClr val="accent2"/>
          </a:solidFill>
        </p:spPr>
        <p:txBody>
          <a:bodyPr anchor="ctr"/>
          <a:lstStyle>
            <a:lvl1pPr marL="0" indent="0">
              <a:buNone/>
              <a:defRPr sz="24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296548"/>
            <a:ext cx="6957060" cy="722356"/>
          </a:xfrm>
        </p:spPr>
        <p:txBody>
          <a:bodyPr/>
          <a:lstStyle/>
          <a:p>
            <a:r>
              <a:rPr lang="en-GB" dirty="0"/>
              <a:t>Title text here in 36pt </a:t>
            </a:r>
            <a:r>
              <a:rPr lang="en-GB" dirty="0" err="1"/>
              <a:t>arial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29FB0-9335-4884-B92E-210820B3EB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3227283" y="1729739"/>
            <a:ext cx="2673864" cy="1953895"/>
          </a:xfr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027090" y="1729739"/>
            <a:ext cx="2673864" cy="1953895"/>
          </a:xfr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427476" y="3782107"/>
            <a:ext cx="2673864" cy="1953895"/>
          </a:xfr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3227283" y="3782107"/>
            <a:ext cx="2673864" cy="1953895"/>
          </a:xfr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027090" y="3782107"/>
            <a:ext cx="2673864" cy="1953895"/>
          </a:xfr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37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3/26/2020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15"/>
          </p:nvPr>
        </p:nvSpPr>
        <p:spPr>
          <a:xfrm>
            <a:off x="411163" y="1446213"/>
            <a:ext cx="8313737" cy="473075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296548"/>
            <a:ext cx="6957060" cy="722356"/>
          </a:xfrm>
        </p:spPr>
        <p:txBody>
          <a:bodyPr/>
          <a:lstStyle/>
          <a:p>
            <a:r>
              <a:rPr lang="en-GB" dirty="0"/>
              <a:t>Title text here in 36pt </a:t>
            </a:r>
            <a:r>
              <a:rPr lang="en-GB" dirty="0" err="1"/>
              <a:t>arial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9FB0-9335-4884-B92E-210820B3EB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8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296547"/>
            <a:ext cx="6957060" cy="713647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Title text here in 36pt </a:t>
            </a:r>
            <a:r>
              <a:rPr lang="en-GB" dirty="0" err="1"/>
              <a:t>arial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9FB0-9335-4884-B92E-210820B3EB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3"/>
          </p:nvPr>
        </p:nvSpPr>
        <p:spPr>
          <a:xfrm>
            <a:off x="411163" y="1332412"/>
            <a:ext cx="8245475" cy="4781052"/>
          </a:xfrm>
          <a:ln w="571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Clr>
                <a:schemeClr val="accent6"/>
              </a:buClr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014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296547"/>
            <a:ext cx="6957060" cy="713647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Title text here in 36pt </a:t>
            </a:r>
            <a:r>
              <a:rPr lang="en-GB" dirty="0" err="1"/>
              <a:t>arial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9FB0-9335-4884-B92E-210820B3EB7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95094" y="3666756"/>
            <a:ext cx="9413089" cy="3208662"/>
            <a:chOff x="1530350" y="4848225"/>
            <a:chExt cx="5895976" cy="2009776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3413125" y="4927600"/>
              <a:ext cx="1381125" cy="1930400"/>
            </a:xfrm>
            <a:custGeom>
              <a:avLst/>
              <a:gdLst>
                <a:gd name="T0" fmla="*/ 80 w 405"/>
                <a:gd name="T1" fmla="*/ 531 h 564"/>
                <a:gd name="T2" fmla="*/ 74 w 405"/>
                <a:gd name="T3" fmla="*/ 464 h 564"/>
                <a:gd name="T4" fmla="*/ 75 w 405"/>
                <a:gd name="T5" fmla="*/ 418 h 564"/>
                <a:gd name="T6" fmla="*/ 68 w 405"/>
                <a:gd name="T7" fmla="*/ 379 h 564"/>
                <a:gd name="T8" fmla="*/ 43 w 405"/>
                <a:gd name="T9" fmla="*/ 343 h 564"/>
                <a:gd name="T10" fmla="*/ 14 w 405"/>
                <a:gd name="T11" fmla="*/ 292 h 564"/>
                <a:gd name="T12" fmla="*/ 6 w 405"/>
                <a:gd name="T13" fmla="*/ 272 h 564"/>
                <a:gd name="T14" fmla="*/ 0 w 405"/>
                <a:gd name="T15" fmla="*/ 241 h 564"/>
                <a:gd name="T16" fmla="*/ 11 w 405"/>
                <a:gd name="T17" fmla="*/ 216 h 564"/>
                <a:gd name="T18" fmla="*/ 29 w 405"/>
                <a:gd name="T19" fmla="*/ 208 h 564"/>
                <a:gd name="T20" fmla="*/ 40 w 405"/>
                <a:gd name="T21" fmla="*/ 186 h 564"/>
                <a:gd name="T22" fmla="*/ 62 w 405"/>
                <a:gd name="T23" fmla="*/ 179 h 564"/>
                <a:gd name="T24" fmla="*/ 80 w 405"/>
                <a:gd name="T25" fmla="*/ 152 h 564"/>
                <a:gd name="T26" fmla="*/ 93 w 405"/>
                <a:gd name="T27" fmla="*/ 144 h 564"/>
                <a:gd name="T28" fmla="*/ 86 w 405"/>
                <a:gd name="T29" fmla="*/ 109 h 564"/>
                <a:gd name="T30" fmla="*/ 50 w 405"/>
                <a:gd name="T31" fmla="*/ 49 h 564"/>
                <a:gd name="T32" fmla="*/ 33 w 405"/>
                <a:gd name="T33" fmla="*/ 17 h 564"/>
                <a:gd name="T34" fmla="*/ 61 w 405"/>
                <a:gd name="T35" fmla="*/ 2 h 564"/>
                <a:gd name="T36" fmla="*/ 103 w 405"/>
                <a:gd name="T37" fmla="*/ 54 h 564"/>
                <a:gd name="T38" fmla="*/ 149 w 405"/>
                <a:gd name="T39" fmla="*/ 122 h 564"/>
                <a:gd name="T40" fmla="*/ 168 w 405"/>
                <a:gd name="T41" fmla="*/ 144 h 564"/>
                <a:gd name="T42" fmla="*/ 191 w 405"/>
                <a:gd name="T43" fmla="*/ 179 h 564"/>
                <a:gd name="T44" fmla="*/ 211 w 405"/>
                <a:gd name="T45" fmla="*/ 223 h 564"/>
                <a:gd name="T46" fmla="*/ 212 w 405"/>
                <a:gd name="T47" fmla="*/ 245 h 564"/>
                <a:gd name="T48" fmla="*/ 223 w 405"/>
                <a:gd name="T49" fmla="*/ 235 h 564"/>
                <a:gd name="T50" fmla="*/ 246 w 405"/>
                <a:gd name="T51" fmla="*/ 215 h 564"/>
                <a:gd name="T52" fmla="*/ 260 w 405"/>
                <a:gd name="T53" fmla="*/ 197 h 564"/>
                <a:gd name="T54" fmla="*/ 282 w 405"/>
                <a:gd name="T55" fmla="*/ 173 h 564"/>
                <a:gd name="T56" fmla="*/ 313 w 405"/>
                <a:gd name="T57" fmla="*/ 188 h 564"/>
                <a:gd name="T58" fmla="*/ 322 w 405"/>
                <a:gd name="T59" fmla="*/ 143 h 564"/>
                <a:gd name="T60" fmla="*/ 323 w 405"/>
                <a:gd name="T61" fmla="*/ 98 h 564"/>
                <a:gd name="T62" fmla="*/ 320 w 405"/>
                <a:gd name="T63" fmla="*/ 68 h 564"/>
                <a:gd name="T64" fmla="*/ 344 w 405"/>
                <a:gd name="T65" fmla="*/ 40 h 564"/>
                <a:gd name="T66" fmla="*/ 353 w 405"/>
                <a:gd name="T67" fmla="*/ 67 h 564"/>
                <a:gd name="T68" fmla="*/ 359 w 405"/>
                <a:gd name="T69" fmla="*/ 91 h 564"/>
                <a:gd name="T70" fmla="*/ 366 w 405"/>
                <a:gd name="T71" fmla="*/ 147 h 564"/>
                <a:gd name="T72" fmla="*/ 368 w 405"/>
                <a:gd name="T73" fmla="*/ 157 h 564"/>
                <a:gd name="T74" fmla="*/ 360 w 405"/>
                <a:gd name="T75" fmla="*/ 212 h 564"/>
                <a:gd name="T76" fmla="*/ 372 w 405"/>
                <a:gd name="T77" fmla="*/ 235 h 564"/>
                <a:gd name="T78" fmla="*/ 379 w 405"/>
                <a:gd name="T79" fmla="*/ 289 h 564"/>
                <a:gd name="T80" fmla="*/ 379 w 405"/>
                <a:gd name="T81" fmla="*/ 345 h 564"/>
                <a:gd name="T82" fmla="*/ 391 w 405"/>
                <a:gd name="T83" fmla="*/ 422 h 564"/>
                <a:gd name="T84" fmla="*/ 394 w 405"/>
                <a:gd name="T85" fmla="*/ 456 h 564"/>
                <a:gd name="T86" fmla="*/ 396 w 405"/>
                <a:gd name="T87" fmla="*/ 485 h 564"/>
                <a:gd name="T88" fmla="*/ 405 w 405"/>
                <a:gd name="T89" fmla="*/ 558 h 564"/>
                <a:gd name="T90" fmla="*/ 81 w 405"/>
                <a:gd name="T9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05" h="564">
                  <a:moveTo>
                    <a:pt x="81" y="564"/>
                  </a:moveTo>
                  <a:cubicBezTo>
                    <a:pt x="81" y="560"/>
                    <a:pt x="81" y="556"/>
                    <a:pt x="81" y="551"/>
                  </a:cubicBezTo>
                  <a:cubicBezTo>
                    <a:pt x="81" y="545"/>
                    <a:pt x="80" y="538"/>
                    <a:pt x="80" y="531"/>
                  </a:cubicBezTo>
                  <a:cubicBezTo>
                    <a:pt x="80" y="527"/>
                    <a:pt x="79" y="523"/>
                    <a:pt x="79" y="519"/>
                  </a:cubicBezTo>
                  <a:cubicBezTo>
                    <a:pt x="79" y="512"/>
                    <a:pt x="77" y="504"/>
                    <a:pt x="77" y="496"/>
                  </a:cubicBezTo>
                  <a:cubicBezTo>
                    <a:pt x="76" y="486"/>
                    <a:pt x="75" y="475"/>
                    <a:pt x="74" y="464"/>
                  </a:cubicBezTo>
                  <a:cubicBezTo>
                    <a:pt x="74" y="461"/>
                    <a:pt x="74" y="459"/>
                    <a:pt x="74" y="457"/>
                  </a:cubicBezTo>
                  <a:cubicBezTo>
                    <a:pt x="74" y="449"/>
                    <a:pt x="75" y="442"/>
                    <a:pt x="75" y="435"/>
                  </a:cubicBezTo>
                  <a:cubicBezTo>
                    <a:pt x="75" y="429"/>
                    <a:pt x="75" y="424"/>
                    <a:pt x="75" y="418"/>
                  </a:cubicBezTo>
                  <a:cubicBezTo>
                    <a:pt x="74" y="414"/>
                    <a:pt x="74" y="409"/>
                    <a:pt x="74" y="405"/>
                  </a:cubicBezTo>
                  <a:cubicBezTo>
                    <a:pt x="73" y="396"/>
                    <a:pt x="71" y="388"/>
                    <a:pt x="69" y="381"/>
                  </a:cubicBezTo>
                  <a:cubicBezTo>
                    <a:pt x="69" y="380"/>
                    <a:pt x="68" y="379"/>
                    <a:pt x="68" y="379"/>
                  </a:cubicBezTo>
                  <a:cubicBezTo>
                    <a:pt x="65" y="374"/>
                    <a:pt x="63" y="369"/>
                    <a:pt x="61" y="364"/>
                  </a:cubicBezTo>
                  <a:cubicBezTo>
                    <a:pt x="60" y="362"/>
                    <a:pt x="59" y="360"/>
                    <a:pt x="58" y="359"/>
                  </a:cubicBezTo>
                  <a:cubicBezTo>
                    <a:pt x="53" y="353"/>
                    <a:pt x="48" y="348"/>
                    <a:pt x="43" y="343"/>
                  </a:cubicBezTo>
                  <a:cubicBezTo>
                    <a:pt x="35" y="334"/>
                    <a:pt x="28" y="325"/>
                    <a:pt x="23" y="314"/>
                  </a:cubicBezTo>
                  <a:cubicBezTo>
                    <a:pt x="22" y="312"/>
                    <a:pt x="21" y="309"/>
                    <a:pt x="20" y="307"/>
                  </a:cubicBezTo>
                  <a:cubicBezTo>
                    <a:pt x="18" y="302"/>
                    <a:pt x="15" y="297"/>
                    <a:pt x="14" y="292"/>
                  </a:cubicBezTo>
                  <a:cubicBezTo>
                    <a:pt x="13" y="290"/>
                    <a:pt x="12" y="287"/>
                    <a:pt x="10" y="285"/>
                  </a:cubicBezTo>
                  <a:cubicBezTo>
                    <a:pt x="8" y="283"/>
                    <a:pt x="7" y="280"/>
                    <a:pt x="6" y="277"/>
                  </a:cubicBezTo>
                  <a:cubicBezTo>
                    <a:pt x="6" y="275"/>
                    <a:pt x="6" y="273"/>
                    <a:pt x="6" y="272"/>
                  </a:cubicBezTo>
                  <a:cubicBezTo>
                    <a:pt x="7" y="270"/>
                    <a:pt x="7" y="268"/>
                    <a:pt x="7" y="266"/>
                  </a:cubicBezTo>
                  <a:cubicBezTo>
                    <a:pt x="8" y="263"/>
                    <a:pt x="7" y="261"/>
                    <a:pt x="5" y="258"/>
                  </a:cubicBezTo>
                  <a:cubicBezTo>
                    <a:pt x="2" y="253"/>
                    <a:pt x="0" y="247"/>
                    <a:pt x="0" y="241"/>
                  </a:cubicBezTo>
                  <a:cubicBezTo>
                    <a:pt x="0" y="240"/>
                    <a:pt x="0" y="240"/>
                    <a:pt x="0" y="239"/>
                  </a:cubicBezTo>
                  <a:cubicBezTo>
                    <a:pt x="0" y="234"/>
                    <a:pt x="1" y="230"/>
                    <a:pt x="4" y="226"/>
                  </a:cubicBezTo>
                  <a:cubicBezTo>
                    <a:pt x="6" y="223"/>
                    <a:pt x="8" y="219"/>
                    <a:pt x="11" y="216"/>
                  </a:cubicBezTo>
                  <a:cubicBezTo>
                    <a:pt x="15" y="212"/>
                    <a:pt x="20" y="209"/>
                    <a:pt x="26" y="209"/>
                  </a:cubicBezTo>
                  <a:cubicBezTo>
                    <a:pt x="26" y="210"/>
                    <a:pt x="27" y="210"/>
                    <a:pt x="28" y="209"/>
                  </a:cubicBezTo>
                  <a:cubicBezTo>
                    <a:pt x="29" y="209"/>
                    <a:pt x="29" y="208"/>
                    <a:pt x="29" y="208"/>
                  </a:cubicBezTo>
                  <a:cubicBezTo>
                    <a:pt x="30" y="207"/>
                    <a:pt x="29" y="206"/>
                    <a:pt x="29" y="206"/>
                  </a:cubicBezTo>
                  <a:cubicBezTo>
                    <a:pt x="28" y="202"/>
                    <a:pt x="29" y="198"/>
                    <a:pt x="31" y="195"/>
                  </a:cubicBezTo>
                  <a:cubicBezTo>
                    <a:pt x="33" y="191"/>
                    <a:pt x="36" y="188"/>
                    <a:pt x="40" y="186"/>
                  </a:cubicBezTo>
                  <a:cubicBezTo>
                    <a:pt x="42" y="185"/>
                    <a:pt x="43" y="184"/>
                    <a:pt x="44" y="183"/>
                  </a:cubicBezTo>
                  <a:cubicBezTo>
                    <a:pt x="49" y="179"/>
                    <a:pt x="54" y="178"/>
                    <a:pt x="60" y="179"/>
                  </a:cubicBezTo>
                  <a:cubicBezTo>
                    <a:pt x="60" y="179"/>
                    <a:pt x="61" y="179"/>
                    <a:pt x="62" y="179"/>
                  </a:cubicBezTo>
                  <a:cubicBezTo>
                    <a:pt x="62" y="178"/>
                    <a:pt x="63" y="177"/>
                    <a:pt x="63" y="177"/>
                  </a:cubicBezTo>
                  <a:cubicBezTo>
                    <a:pt x="63" y="170"/>
                    <a:pt x="65" y="165"/>
                    <a:pt x="69" y="161"/>
                  </a:cubicBezTo>
                  <a:cubicBezTo>
                    <a:pt x="73" y="157"/>
                    <a:pt x="76" y="154"/>
                    <a:pt x="80" y="152"/>
                  </a:cubicBezTo>
                  <a:cubicBezTo>
                    <a:pt x="83" y="150"/>
                    <a:pt x="87" y="149"/>
                    <a:pt x="90" y="148"/>
                  </a:cubicBezTo>
                  <a:cubicBezTo>
                    <a:pt x="91" y="148"/>
                    <a:pt x="91" y="148"/>
                    <a:pt x="92" y="148"/>
                  </a:cubicBezTo>
                  <a:cubicBezTo>
                    <a:pt x="93" y="147"/>
                    <a:pt x="93" y="145"/>
                    <a:pt x="93" y="144"/>
                  </a:cubicBezTo>
                  <a:cubicBezTo>
                    <a:pt x="93" y="140"/>
                    <a:pt x="94" y="136"/>
                    <a:pt x="97" y="132"/>
                  </a:cubicBezTo>
                  <a:cubicBezTo>
                    <a:pt x="98" y="130"/>
                    <a:pt x="98" y="128"/>
                    <a:pt x="96" y="126"/>
                  </a:cubicBezTo>
                  <a:cubicBezTo>
                    <a:pt x="93" y="121"/>
                    <a:pt x="89" y="115"/>
                    <a:pt x="86" y="109"/>
                  </a:cubicBezTo>
                  <a:cubicBezTo>
                    <a:pt x="83" y="104"/>
                    <a:pt x="80" y="99"/>
                    <a:pt x="78" y="94"/>
                  </a:cubicBezTo>
                  <a:cubicBezTo>
                    <a:pt x="74" y="86"/>
                    <a:pt x="69" y="78"/>
                    <a:pt x="64" y="71"/>
                  </a:cubicBezTo>
                  <a:cubicBezTo>
                    <a:pt x="59" y="63"/>
                    <a:pt x="55" y="56"/>
                    <a:pt x="50" y="49"/>
                  </a:cubicBezTo>
                  <a:cubicBezTo>
                    <a:pt x="48" y="45"/>
                    <a:pt x="45" y="42"/>
                    <a:pt x="43" y="39"/>
                  </a:cubicBezTo>
                  <a:cubicBezTo>
                    <a:pt x="41" y="35"/>
                    <a:pt x="38" y="31"/>
                    <a:pt x="35" y="27"/>
                  </a:cubicBezTo>
                  <a:cubicBezTo>
                    <a:pt x="34" y="24"/>
                    <a:pt x="33" y="21"/>
                    <a:pt x="33" y="17"/>
                  </a:cubicBezTo>
                  <a:cubicBezTo>
                    <a:pt x="33" y="14"/>
                    <a:pt x="33" y="12"/>
                    <a:pt x="35" y="10"/>
                  </a:cubicBezTo>
                  <a:cubicBezTo>
                    <a:pt x="39" y="3"/>
                    <a:pt x="45" y="0"/>
                    <a:pt x="53" y="0"/>
                  </a:cubicBezTo>
                  <a:cubicBezTo>
                    <a:pt x="56" y="0"/>
                    <a:pt x="59" y="1"/>
                    <a:pt x="61" y="2"/>
                  </a:cubicBezTo>
                  <a:cubicBezTo>
                    <a:pt x="64" y="4"/>
                    <a:pt x="67" y="6"/>
                    <a:pt x="70" y="9"/>
                  </a:cubicBezTo>
                  <a:cubicBezTo>
                    <a:pt x="78" y="19"/>
                    <a:pt x="86" y="28"/>
                    <a:pt x="93" y="39"/>
                  </a:cubicBezTo>
                  <a:cubicBezTo>
                    <a:pt x="97" y="44"/>
                    <a:pt x="99" y="49"/>
                    <a:pt x="103" y="54"/>
                  </a:cubicBezTo>
                  <a:cubicBezTo>
                    <a:pt x="107" y="59"/>
                    <a:pt x="111" y="64"/>
                    <a:pt x="115" y="69"/>
                  </a:cubicBezTo>
                  <a:cubicBezTo>
                    <a:pt x="122" y="77"/>
                    <a:pt x="127" y="86"/>
                    <a:pt x="132" y="95"/>
                  </a:cubicBezTo>
                  <a:cubicBezTo>
                    <a:pt x="137" y="104"/>
                    <a:pt x="142" y="114"/>
                    <a:pt x="149" y="122"/>
                  </a:cubicBezTo>
                  <a:cubicBezTo>
                    <a:pt x="151" y="126"/>
                    <a:pt x="154" y="130"/>
                    <a:pt x="157" y="133"/>
                  </a:cubicBezTo>
                  <a:cubicBezTo>
                    <a:pt x="158" y="135"/>
                    <a:pt x="160" y="136"/>
                    <a:pt x="160" y="137"/>
                  </a:cubicBezTo>
                  <a:cubicBezTo>
                    <a:pt x="162" y="140"/>
                    <a:pt x="165" y="142"/>
                    <a:pt x="168" y="144"/>
                  </a:cubicBezTo>
                  <a:cubicBezTo>
                    <a:pt x="171" y="145"/>
                    <a:pt x="174" y="147"/>
                    <a:pt x="175" y="150"/>
                  </a:cubicBezTo>
                  <a:cubicBezTo>
                    <a:pt x="179" y="155"/>
                    <a:pt x="182" y="160"/>
                    <a:pt x="185" y="165"/>
                  </a:cubicBezTo>
                  <a:cubicBezTo>
                    <a:pt x="188" y="170"/>
                    <a:pt x="190" y="174"/>
                    <a:pt x="191" y="179"/>
                  </a:cubicBezTo>
                  <a:cubicBezTo>
                    <a:pt x="192" y="182"/>
                    <a:pt x="194" y="184"/>
                    <a:pt x="195" y="187"/>
                  </a:cubicBezTo>
                  <a:cubicBezTo>
                    <a:pt x="197" y="190"/>
                    <a:pt x="199" y="193"/>
                    <a:pt x="201" y="196"/>
                  </a:cubicBezTo>
                  <a:cubicBezTo>
                    <a:pt x="206" y="204"/>
                    <a:pt x="209" y="213"/>
                    <a:pt x="211" y="223"/>
                  </a:cubicBezTo>
                  <a:cubicBezTo>
                    <a:pt x="211" y="227"/>
                    <a:pt x="211" y="231"/>
                    <a:pt x="211" y="235"/>
                  </a:cubicBezTo>
                  <a:cubicBezTo>
                    <a:pt x="211" y="238"/>
                    <a:pt x="211" y="240"/>
                    <a:pt x="211" y="243"/>
                  </a:cubicBezTo>
                  <a:cubicBezTo>
                    <a:pt x="211" y="244"/>
                    <a:pt x="211" y="244"/>
                    <a:pt x="212" y="245"/>
                  </a:cubicBezTo>
                  <a:cubicBezTo>
                    <a:pt x="212" y="245"/>
                    <a:pt x="213" y="245"/>
                    <a:pt x="213" y="244"/>
                  </a:cubicBezTo>
                  <a:cubicBezTo>
                    <a:pt x="214" y="241"/>
                    <a:pt x="217" y="238"/>
                    <a:pt x="220" y="237"/>
                  </a:cubicBezTo>
                  <a:cubicBezTo>
                    <a:pt x="221" y="236"/>
                    <a:pt x="222" y="235"/>
                    <a:pt x="223" y="235"/>
                  </a:cubicBezTo>
                  <a:cubicBezTo>
                    <a:pt x="224" y="234"/>
                    <a:pt x="225" y="233"/>
                    <a:pt x="226" y="231"/>
                  </a:cubicBezTo>
                  <a:cubicBezTo>
                    <a:pt x="228" y="226"/>
                    <a:pt x="231" y="222"/>
                    <a:pt x="234" y="218"/>
                  </a:cubicBezTo>
                  <a:cubicBezTo>
                    <a:pt x="238" y="214"/>
                    <a:pt x="242" y="213"/>
                    <a:pt x="246" y="215"/>
                  </a:cubicBezTo>
                  <a:cubicBezTo>
                    <a:pt x="249" y="216"/>
                    <a:pt x="252" y="217"/>
                    <a:pt x="256" y="219"/>
                  </a:cubicBezTo>
                  <a:cubicBezTo>
                    <a:pt x="256" y="218"/>
                    <a:pt x="256" y="217"/>
                    <a:pt x="257" y="216"/>
                  </a:cubicBezTo>
                  <a:cubicBezTo>
                    <a:pt x="258" y="210"/>
                    <a:pt x="259" y="204"/>
                    <a:pt x="260" y="197"/>
                  </a:cubicBezTo>
                  <a:cubicBezTo>
                    <a:pt x="260" y="194"/>
                    <a:pt x="261" y="190"/>
                    <a:pt x="262" y="187"/>
                  </a:cubicBezTo>
                  <a:cubicBezTo>
                    <a:pt x="263" y="183"/>
                    <a:pt x="264" y="180"/>
                    <a:pt x="267" y="177"/>
                  </a:cubicBezTo>
                  <a:cubicBezTo>
                    <a:pt x="271" y="173"/>
                    <a:pt x="277" y="172"/>
                    <a:pt x="282" y="173"/>
                  </a:cubicBezTo>
                  <a:cubicBezTo>
                    <a:pt x="284" y="173"/>
                    <a:pt x="287" y="174"/>
                    <a:pt x="289" y="175"/>
                  </a:cubicBezTo>
                  <a:cubicBezTo>
                    <a:pt x="295" y="178"/>
                    <a:pt x="301" y="181"/>
                    <a:pt x="307" y="185"/>
                  </a:cubicBezTo>
                  <a:cubicBezTo>
                    <a:pt x="309" y="186"/>
                    <a:pt x="310" y="188"/>
                    <a:pt x="313" y="188"/>
                  </a:cubicBezTo>
                  <a:cubicBezTo>
                    <a:pt x="313" y="187"/>
                    <a:pt x="313" y="186"/>
                    <a:pt x="314" y="185"/>
                  </a:cubicBezTo>
                  <a:cubicBezTo>
                    <a:pt x="314" y="175"/>
                    <a:pt x="317" y="166"/>
                    <a:pt x="320" y="157"/>
                  </a:cubicBezTo>
                  <a:cubicBezTo>
                    <a:pt x="321" y="152"/>
                    <a:pt x="322" y="148"/>
                    <a:pt x="322" y="143"/>
                  </a:cubicBezTo>
                  <a:cubicBezTo>
                    <a:pt x="322" y="137"/>
                    <a:pt x="323" y="130"/>
                    <a:pt x="322" y="124"/>
                  </a:cubicBezTo>
                  <a:cubicBezTo>
                    <a:pt x="321" y="117"/>
                    <a:pt x="322" y="111"/>
                    <a:pt x="323" y="105"/>
                  </a:cubicBezTo>
                  <a:cubicBezTo>
                    <a:pt x="323" y="103"/>
                    <a:pt x="323" y="100"/>
                    <a:pt x="323" y="98"/>
                  </a:cubicBezTo>
                  <a:cubicBezTo>
                    <a:pt x="323" y="93"/>
                    <a:pt x="322" y="87"/>
                    <a:pt x="321" y="81"/>
                  </a:cubicBezTo>
                  <a:cubicBezTo>
                    <a:pt x="321" y="78"/>
                    <a:pt x="321" y="76"/>
                    <a:pt x="321" y="73"/>
                  </a:cubicBezTo>
                  <a:cubicBezTo>
                    <a:pt x="320" y="71"/>
                    <a:pt x="320" y="70"/>
                    <a:pt x="320" y="68"/>
                  </a:cubicBezTo>
                  <a:cubicBezTo>
                    <a:pt x="321" y="61"/>
                    <a:pt x="324" y="54"/>
                    <a:pt x="328" y="47"/>
                  </a:cubicBezTo>
                  <a:cubicBezTo>
                    <a:pt x="329" y="46"/>
                    <a:pt x="330" y="44"/>
                    <a:pt x="332" y="43"/>
                  </a:cubicBezTo>
                  <a:cubicBezTo>
                    <a:pt x="335" y="40"/>
                    <a:pt x="339" y="39"/>
                    <a:pt x="344" y="40"/>
                  </a:cubicBezTo>
                  <a:cubicBezTo>
                    <a:pt x="346" y="40"/>
                    <a:pt x="347" y="41"/>
                    <a:pt x="349" y="41"/>
                  </a:cubicBezTo>
                  <a:cubicBezTo>
                    <a:pt x="351" y="44"/>
                    <a:pt x="352" y="48"/>
                    <a:pt x="352" y="52"/>
                  </a:cubicBezTo>
                  <a:cubicBezTo>
                    <a:pt x="353" y="57"/>
                    <a:pt x="354" y="62"/>
                    <a:pt x="353" y="67"/>
                  </a:cubicBezTo>
                  <a:cubicBezTo>
                    <a:pt x="353" y="68"/>
                    <a:pt x="353" y="70"/>
                    <a:pt x="354" y="71"/>
                  </a:cubicBezTo>
                  <a:cubicBezTo>
                    <a:pt x="355" y="73"/>
                    <a:pt x="356" y="76"/>
                    <a:pt x="356" y="79"/>
                  </a:cubicBezTo>
                  <a:cubicBezTo>
                    <a:pt x="357" y="83"/>
                    <a:pt x="358" y="87"/>
                    <a:pt x="359" y="91"/>
                  </a:cubicBezTo>
                  <a:cubicBezTo>
                    <a:pt x="359" y="94"/>
                    <a:pt x="360" y="97"/>
                    <a:pt x="360" y="101"/>
                  </a:cubicBezTo>
                  <a:cubicBezTo>
                    <a:pt x="362" y="110"/>
                    <a:pt x="363" y="119"/>
                    <a:pt x="363" y="129"/>
                  </a:cubicBezTo>
                  <a:cubicBezTo>
                    <a:pt x="363" y="135"/>
                    <a:pt x="365" y="141"/>
                    <a:pt x="366" y="147"/>
                  </a:cubicBezTo>
                  <a:cubicBezTo>
                    <a:pt x="366" y="148"/>
                    <a:pt x="366" y="150"/>
                    <a:pt x="367" y="151"/>
                  </a:cubicBezTo>
                  <a:cubicBezTo>
                    <a:pt x="368" y="152"/>
                    <a:pt x="368" y="154"/>
                    <a:pt x="368" y="156"/>
                  </a:cubicBezTo>
                  <a:cubicBezTo>
                    <a:pt x="368" y="156"/>
                    <a:pt x="368" y="157"/>
                    <a:pt x="368" y="157"/>
                  </a:cubicBezTo>
                  <a:cubicBezTo>
                    <a:pt x="369" y="161"/>
                    <a:pt x="368" y="165"/>
                    <a:pt x="368" y="169"/>
                  </a:cubicBezTo>
                  <a:cubicBezTo>
                    <a:pt x="368" y="172"/>
                    <a:pt x="367" y="176"/>
                    <a:pt x="366" y="180"/>
                  </a:cubicBezTo>
                  <a:cubicBezTo>
                    <a:pt x="364" y="191"/>
                    <a:pt x="362" y="201"/>
                    <a:pt x="360" y="212"/>
                  </a:cubicBezTo>
                  <a:cubicBezTo>
                    <a:pt x="359" y="216"/>
                    <a:pt x="359" y="220"/>
                    <a:pt x="359" y="223"/>
                  </a:cubicBezTo>
                  <a:cubicBezTo>
                    <a:pt x="359" y="225"/>
                    <a:pt x="360" y="226"/>
                    <a:pt x="361" y="226"/>
                  </a:cubicBezTo>
                  <a:cubicBezTo>
                    <a:pt x="365" y="229"/>
                    <a:pt x="368" y="232"/>
                    <a:pt x="372" y="235"/>
                  </a:cubicBezTo>
                  <a:cubicBezTo>
                    <a:pt x="377" y="239"/>
                    <a:pt x="380" y="245"/>
                    <a:pt x="381" y="252"/>
                  </a:cubicBezTo>
                  <a:cubicBezTo>
                    <a:pt x="381" y="254"/>
                    <a:pt x="382" y="256"/>
                    <a:pt x="381" y="258"/>
                  </a:cubicBezTo>
                  <a:cubicBezTo>
                    <a:pt x="379" y="268"/>
                    <a:pt x="379" y="278"/>
                    <a:pt x="379" y="289"/>
                  </a:cubicBezTo>
                  <a:cubicBezTo>
                    <a:pt x="379" y="296"/>
                    <a:pt x="378" y="303"/>
                    <a:pt x="378" y="311"/>
                  </a:cubicBezTo>
                  <a:cubicBezTo>
                    <a:pt x="378" y="316"/>
                    <a:pt x="378" y="321"/>
                    <a:pt x="378" y="327"/>
                  </a:cubicBezTo>
                  <a:cubicBezTo>
                    <a:pt x="378" y="333"/>
                    <a:pt x="378" y="339"/>
                    <a:pt x="379" y="345"/>
                  </a:cubicBezTo>
                  <a:cubicBezTo>
                    <a:pt x="379" y="354"/>
                    <a:pt x="380" y="363"/>
                    <a:pt x="381" y="371"/>
                  </a:cubicBezTo>
                  <a:cubicBezTo>
                    <a:pt x="382" y="379"/>
                    <a:pt x="383" y="387"/>
                    <a:pt x="384" y="395"/>
                  </a:cubicBezTo>
                  <a:cubicBezTo>
                    <a:pt x="386" y="404"/>
                    <a:pt x="388" y="413"/>
                    <a:pt x="391" y="422"/>
                  </a:cubicBezTo>
                  <a:cubicBezTo>
                    <a:pt x="393" y="428"/>
                    <a:pt x="393" y="434"/>
                    <a:pt x="394" y="441"/>
                  </a:cubicBezTo>
                  <a:cubicBezTo>
                    <a:pt x="394" y="443"/>
                    <a:pt x="394" y="446"/>
                    <a:pt x="394" y="449"/>
                  </a:cubicBezTo>
                  <a:cubicBezTo>
                    <a:pt x="394" y="451"/>
                    <a:pt x="394" y="454"/>
                    <a:pt x="394" y="456"/>
                  </a:cubicBezTo>
                  <a:cubicBezTo>
                    <a:pt x="394" y="458"/>
                    <a:pt x="394" y="459"/>
                    <a:pt x="394" y="461"/>
                  </a:cubicBezTo>
                  <a:cubicBezTo>
                    <a:pt x="395" y="467"/>
                    <a:pt x="395" y="473"/>
                    <a:pt x="396" y="479"/>
                  </a:cubicBezTo>
                  <a:cubicBezTo>
                    <a:pt x="396" y="481"/>
                    <a:pt x="396" y="483"/>
                    <a:pt x="396" y="485"/>
                  </a:cubicBezTo>
                  <a:cubicBezTo>
                    <a:pt x="398" y="492"/>
                    <a:pt x="399" y="499"/>
                    <a:pt x="399" y="505"/>
                  </a:cubicBezTo>
                  <a:cubicBezTo>
                    <a:pt x="400" y="517"/>
                    <a:pt x="401" y="529"/>
                    <a:pt x="402" y="540"/>
                  </a:cubicBezTo>
                  <a:cubicBezTo>
                    <a:pt x="403" y="546"/>
                    <a:pt x="403" y="552"/>
                    <a:pt x="405" y="558"/>
                  </a:cubicBezTo>
                  <a:cubicBezTo>
                    <a:pt x="405" y="559"/>
                    <a:pt x="405" y="560"/>
                    <a:pt x="405" y="561"/>
                  </a:cubicBezTo>
                  <a:cubicBezTo>
                    <a:pt x="405" y="562"/>
                    <a:pt x="405" y="563"/>
                    <a:pt x="405" y="564"/>
                  </a:cubicBezTo>
                  <a:cubicBezTo>
                    <a:pt x="297" y="564"/>
                    <a:pt x="189" y="564"/>
                    <a:pt x="81" y="564"/>
                  </a:cubicBezTo>
                  <a:close/>
                </a:path>
              </a:pathLst>
            </a:custGeom>
            <a:solidFill>
              <a:srgbClr val="47939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530350" y="4848225"/>
              <a:ext cx="839788" cy="2009775"/>
            </a:xfrm>
            <a:custGeom>
              <a:avLst/>
              <a:gdLst>
                <a:gd name="T0" fmla="*/ 1 w 246"/>
                <a:gd name="T1" fmla="*/ 565 h 587"/>
                <a:gd name="T2" fmla="*/ 3 w 246"/>
                <a:gd name="T3" fmla="*/ 542 h 587"/>
                <a:gd name="T4" fmla="*/ 7 w 246"/>
                <a:gd name="T5" fmla="*/ 519 h 587"/>
                <a:gd name="T6" fmla="*/ 12 w 246"/>
                <a:gd name="T7" fmla="*/ 484 h 587"/>
                <a:gd name="T8" fmla="*/ 21 w 246"/>
                <a:gd name="T9" fmla="*/ 444 h 587"/>
                <a:gd name="T10" fmla="*/ 26 w 246"/>
                <a:gd name="T11" fmla="*/ 433 h 587"/>
                <a:gd name="T12" fmla="*/ 23 w 246"/>
                <a:gd name="T13" fmla="*/ 374 h 587"/>
                <a:gd name="T14" fmla="*/ 22 w 246"/>
                <a:gd name="T15" fmla="*/ 321 h 587"/>
                <a:gd name="T16" fmla="*/ 23 w 246"/>
                <a:gd name="T17" fmla="*/ 294 h 587"/>
                <a:gd name="T18" fmla="*/ 27 w 246"/>
                <a:gd name="T19" fmla="*/ 252 h 587"/>
                <a:gd name="T20" fmla="*/ 27 w 246"/>
                <a:gd name="T21" fmla="*/ 233 h 587"/>
                <a:gd name="T22" fmla="*/ 23 w 246"/>
                <a:gd name="T23" fmla="*/ 212 h 587"/>
                <a:gd name="T24" fmla="*/ 18 w 246"/>
                <a:gd name="T25" fmla="*/ 184 h 587"/>
                <a:gd name="T26" fmla="*/ 32 w 246"/>
                <a:gd name="T27" fmla="*/ 162 h 587"/>
                <a:gd name="T28" fmla="*/ 51 w 246"/>
                <a:gd name="T29" fmla="*/ 158 h 587"/>
                <a:gd name="T30" fmla="*/ 55 w 246"/>
                <a:gd name="T31" fmla="*/ 141 h 587"/>
                <a:gd name="T32" fmla="*/ 70 w 246"/>
                <a:gd name="T33" fmla="*/ 130 h 587"/>
                <a:gd name="T34" fmla="*/ 91 w 246"/>
                <a:gd name="T35" fmla="*/ 130 h 587"/>
                <a:gd name="T36" fmla="*/ 96 w 246"/>
                <a:gd name="T37" fmla="*/ 127 h 587"/>
                <a:gd name="T38" fmla="*/ 130 w 246"/>
                <a:gd name="T39" fmla="*/ 95 h 587"/>
                <a:gd name="T40" fmla="*/ 152 w 246"/>
                <a:gd name="T41" fmla="*/ 105 h 587"/>
                <a:gd name="T42" fmla="*/ 170 w 246"/>
                <a:gd name="T43" fmla="*/ 134 h 587"/>
                <a:gd name="T44" fmla="*/ 180 w 246"/>
                <a:gd name="T45" fmla="*/ 144 h 587"/>
                <a:gd name="T46" fmla="*/ 185 w 246"/>
                <a:gd name="T47" fmla="*/ 124 h 587"/>
                <a:gd name="T48" fmla="*/ 189 w 246"/>
                <a:gd name="T49" fmla="*/ 98 h 587"/>
                <a:gd name="T50" fmla="*/ 186 w 246"/>
                <a:gd name="T51" fmla="*/ 69 h 587"/>
                <a:gd name="T52" fmla="*/ 182 w 246"/>
                <a:gd name="T53" fmla="*/ 36 h 587"/>
                <a:gd name="T54" fmla="*/ 185 w 246"/>
                <a:gd name="T55" fmla="*/ 11 h 587"/>
                <a:gd name="T56" fmla="*/ 198 w 246"/>
                <a:gd name="T57" fmla="*/ 0 h 587"/>
                <a:gd name="T58" fmla="*/ 206 w 246"/>
                <a:gd name="T59" fmla="*/ 1 h 587"/>
                <a:gd name="T60" fmla="*/ 216 w 246"/>
                <a:gd name="T61" fmla="*/ 9 h 587"/>
                <a:gd name="T62" fmla="*/ 232 w 246"/>
                <a:gd name="T63" fmla="*/ 51 h 587"/>
                <a:gd name="T64" fmla="*/ 242 w 246"/>
                <a:gd name="T65" fmla="*/ 92 h 587"/>
                <a:gd name="T66" fmla="*/ 246 w 246"/>
                <a:gd name="T67" fmla="*/ 110 h 587"/>
                <a:gd name="T68" fmla="*/ 242 w 246"/>
                <a:gd name="T69" fmla="*/ 144 h 587"/>
                <a:gd name="T70" fmla="*/ 242 w 246"/>
                <a:gd name="T71" fmla="*/ 189 h 587"/>
                <a:gd name="T72" fmla="*/ 244 w 246"/>
                <a:gd name="T73" fmla="*/ 204 h 587"/>
                <a:gd name="T74" fmla="*/ 238 w 246"/>
                <a:gd name="T75" fmla="*/ 237 h 587"/>
                <a:gd name="T76" fmla="*/ 223 w 246"/>
                <a:gd name="T77" fmla="*/ 260 h 587"/>
                <a:gd name="T78" fmla="*/ 212 w 246"/>
                <a:gd name="T79" fmla="*/ 285 h 587"/>
                <a:gd name="T80" fmla="*/ 195 w 246"/>
                <a:gd name="T81" fmla="*/ 320 h 587"/>
                <a:gd name="T82" fmla="*/ 186 w 246"/>
                <a:gd name="T83" fmla="*/ 349 h 587"/>
                <a:gd name="T84" fmla="*/ 176 w 246"/>
                <a:gd name="T85" fmla="*/ 379 h 587"/>
                <a:gd name="T86" fmla="*/ 174 w 246"/>
                <a:gd name="T87" fmla="*/ 406 h 587"/>
                <a:gd name="T88" fmla="*/ 186 w 246"/>
                <a:gd name="T89" fmla="*/ 434 h 587"/>
                <a:gd name="T90" fmla="*/ 194 w 246"/>
                <a:gd name="T91" fmla="*/ 462 h 587"/>
                <a:gd name="T92" fmla="*/ 199 w 246"/>
                <a:gd name="T93" fmla="*/ 477 h 587"/>
                <a:gd name="T94" fmla="*/ 213 w 246"/>
                <a:gd name="T95" fmla="*/ 502 h 587"/>
                <a:gd name="T96" fmla="*/ 223 w 246"/>
                <a:gd name="T97" fmla="*/ 520 h 587"/>
                <a:gd name="T98" fmla="*/ 235 w 246"/>
                <a:gd name="T99" fmla="*/ 548 h 587"/>
                <a:gd name="T100" fmla="*/ 238 w 246"/>
                <a:gd name="T101" fmla="*/ 559 h 587"/>
                <a:gd name="T102" fmla="*/ 228 w 246"/>
                <a:gd name="T103" fmla="*/ 579 h 587"/>
                <a:gd name="T104" fmla="*/ 0 w 246"/>
                <a:gd name="T105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6" h="587">
                  <a:moveTo>
                    <a:pt x="0" y="587"/>
                  </a:moveTo>
                  <a:cubicBezTo>
                    <a:pt x="1" y="580"/>
                    <a:pt x="1" y="572"/>
                    <a:pt x="1" y="565"/>
                  </a:cubicBezTo>
                  <a:cubicBezTo>
                    <a:pt x="2" y="561"/>
                    <a:pt x="2" y="557"/>
                    <a:pt x="3" y="553"/>
                  </a:cubicBezTo>
                  <a:cubicBezTo>
                    <a:pt x="3" y="549"/>
                    <a:pt x="3" y="546"/>
                    <a:pt x="3" y="542"/>
                  </a:cubicBezTo>
                  <a:cubicBezTo>
                    <a:pt x="4" y="536"/>
                    <a:pt x="4" y="530"/>
                    <a:pt x="6" y="524"/>
                  </a:cubicBezTo>
                  <a:cubicBezTo>
                    <a:pt x="7" y="522"/>
                    <a:pt x="7" y="521"/>
                    <a:pt x="7" y="519"/>
                  </a:cubicBezTo>
                  <a:cubicBezTo>
                    <a:pt x="7" y="512"/>
                    <a:pt x="9" y="505"/>
                    <a:pt x="10" y="499"/>
                  </a:cubicBezTo>
                  <a:cubicBezTo>
                    <a:pt x="10" y="494"/>
                    <a:pt x="11" y="489"/>
                    <a:pt x="12" y="484"/>
                  </a:cubicBezTo>
                  <a:cubicBezTo>
                    <a:pt x="13" y="477"/>
                    <a:pt x="14" y="470"/>
                    <a:pt x="15" y="463"/>
                  </a:cubicBezTo>
                  <a:cubicBezTo>
                    <a:pt x="17" y="457"/>
                    <a:pt x="19" y="450"/>
                    <a:pt x="21" y="444"/>
                  </a:cubicBezTo>
                  <a:cubicBezTo>
                    <a:pt x="21" y="442"/>
                    <a:pt x="23" y="440"/>
                    <a:pt x="24" y="438"/>
                  </a:cubicBezTo>
                  <a:cubicBezTo>
                    <a:pt x="25" y="436"/>
                    <a:pt x="26" y="435"/>
                    <a:pt x="26" y="433"/>
                  </a:cubicBezTo>
                  <a:cubicBezTo>
                    <a:pt x="24" y="418"/>
                    <a:pt x="22" y="404"/>
                    <a:pt x="23" y="389"/>
                  </a:cubicBezTo>
                  <a:cubicBezTo>
                    <a:pt x="23" y="384"/>
                    <a:pt x="23" y="379"/>
                    <a:pt x="23" y="374"/>
                  </a:cubicBezTo>
                  <a:cubicBezTo>
                    <a:pt x="23" y="365"/>
                    <a:pt x="23" y="355"/>
                    <a:pt x="23" y="346"/>
                  </a:cubicBezTo>
                  <a:cubicBezTo>
                    <a:pt x="24" y="337"/>
                    <a:pt x="23" y="329"/>
                    <a:pt x="22" y="321"/>
                  </a:cubicBezTo>
                  <a:cubicBezTo>
                    <a:pt x="22" y="313"/>
                    <a:pt x="21" y="306"/>
                    <a:pt x="22" y="298"/>
                  </a:cubicBezTo>
                  <a:cubicBezTo>
                    <a:pt x="23" y="297"/>
                    <a:pt x="23" y="295"/>
                    <a:pt x="23" y="294"/>
                  </a:cubicBezTo>
                  <a:cubicBezTo>
                    <a:pt x="22" y="286"/>
                    <a:pt x="23" y="277"/>
                    <a:pt x="25" y="269"/>
                  </a:cubicBezTo>
                  <a:cubicBezTo>
                    <a:pt x="26" y="263"/>
                    <a:pt x="27" y="257"/>
                    <a:pt x="27" y="252"/>
                  </a:cubicBezTo>
                  <a:cubicBezTo>
                    <a:pt x="27" y="250"/>
                    <a:pt x="27" y="249"/>
                    <a:pt x="27" y="247"/>
                  </a:cubicBezTo>
                  <a:cubicBezTo>
                    <a:pt x="28" y="245"/>
                    <a:pt x="27" y="235"/>
                    <a:pt x="27" y="233"/>
                  </a:cubicBezTo>
                  <a:cubicBezTo>
                    <a:pt x="25" y="228"/>
                    <a:pt x="25" y="224"/>
                    <a:pt x="25" y="219"/>
                  </a:cubicBezTo>
                  <a:cubicBezTo>
                    <a:pt x="25" y="216"/>
                    <a:pt x="24" y="214"/>
                    <a:pt x="23" y="212"/>
                  </a:cubicBezTo>
                  <a:cubicBezTo>
                    <a:pt x="21" y="205"/>
                    <a:pt x="19" y="198"/>
                    <a:pt x="17" y="191"/>
                  </a:cubicBezTo>
                  <a:cubicBezTo>
                    <a:pt x="17" y="189"/>
                    <a:pt x="17" y="186"/>
                    <a:pt x="18" y="184"/>
                  </a:cubicBezTo>
                  <a:cubicBezTo>
                    <a:pt x="19" y="181"/>
                    <a:pt x="19" y="178"/>
                    <a:pt x="20" y="175"/>
                  </a:cubicBezTo>
                  <a:cubicBezTo>
                    <a:pt x="22" y="168"/>
                    <a:pt x="26" y="164"/>
                    <a:pt x="32" y="162"/>
                  </a:cubicBezTo>
                  <a:cubicBezTo>
                    <a:pt x="37" y="160"/>
                    <a:pt x="43" y="159"/>
                    <a:pt x="48" y="159"/>
                  </a:cubicBezTo>
                  <a:cubicBezTo>
                    <a:pt x="49" y="159"/>
                    <a:pt x="50" y="159"/>
                    <a:pt x="51" y="158"/>
                  </a:cubicBezTo>
                  <a:cubicBezTo>
                    <a:pt x="52" y="154"/>
                    <a:pt x="52" y="151"/>
                    <a:pt x="53" y="147"/>
                  </a:cubicBezTo>
                  <a:cubicBezTo>
                    <a:pt x="54" y="145"/>
                    <a:pt x="54" y="143"/>
                    <a:pt x="55" y="141"/>
                  </a:cubicBezTo>
                  <a:cubicBezTo>
                    <a:pt x="56" y="137"/>
                    <a:pt x="59" y="134"/>
                    <a:pt x="63" y="133"/>
                  </a:cubicBezTo>
                  <a:cubicBezTo>
                    <a:pt x="65" y="132"/>
                    <a:pt x="68" y="130"/>
                    <a:pt x="70" y="130"/>
                  </a:cubicBezTo>
                  <a:cubicBezTo>
                    <a:pt x="76" y="129"/>
                    <a:pt x="81" y="129"/>
                    <a:pt x="87" y="129"/>
                  </a:cubicBezTo>
                  <a:cubicBezTo>
                    <a:pt x="89" y="129"/>
                    <a:pt x="90" y="130"/>
                    <a:pt x="91" y="130"/>
                  </a:cubicBezTo>
                  <a:cubicBezTo>
                    <a:pt x="92" y="131"/>
                    <a:pt x="93" y="131"/>
                    <a:pt x="94" y="131"/>
                  </a:cubicBezTo>
                  <a:cubicBezTo>
                    <a:pt x="95" y="130"/>
                    <a:pt x="96" y="129"/>
                    <a:pt x="96" y="127"/>
                  </a:cubicBezTo>
                  <a:cubicBezTo>
                    <a:pt x="98" y="119"/>
                    <a:pt x="101" y="111"/>
                    <a:pt x="107" y="104"/>
                  </a:cubicBezTo>
                  <a:cubicBezTo>
                    <a:pt x="114" y="97"/>
                    <a:pt x="121" y="95"/>
                    <a:pt x="130" y="95"/>
                  </a:cubicBezTo>
                  <a:cubicBezTo>
                    <a:pt x="133" y="95"/>
                    <a:pt x="135" y="96"/>
                    <a:pt x="138" y="96"/>
                  </a:cubicBezTo>
                  <a:cubicBezTo>
                    <a:pt x="143" y="98"/>
                    <a:pt x="148" y="101"/>
                    <a:pt x="152" y="105"/>
                  </a:cubicBezTo>
                  <a:cubicBezTo>
                    <a:pt x="156" y="110"/>
                    <a:pt x="159" y="114"/>
                    <a:pt x="162" y="119"/>
                  </a:cubicBezTo>
                  <a:cubicBezTo>
                    <a:pt x="165" y="124"/>
                    <a:pt x="167" y="129"/>
                    <a:pt x="170" y="134"/>
                  </a:cubicBezTo>
                  <a:cubicBezTo>
                    <a:pt x="172" y="138"/>
                    <a:pt x="175" y="141"/>
                    <a:pt x="179" y="145"/>
                  </a:cubicBezTo>
                  <a:cubicBezTo>
                    <a:pt x="179" y="144"/>
                    <a:pt x="180" y="144"/>
                    <a:pt x="180" y="144"/>
                  </a:cubicBezTo>
                  <a:cubicBezTo>
                    <a:pt x="182" y="142"/>
                    <a:pt x="183" y="140"/>
                    <a:pt x="183" y="137"/>
                  </a:cubicBezTo>
                  <a:cubicBezTo>
                    <a:pt x="183" y="133"/>
                    <a:pt x="184" y="128"/>
                    <a:pt x="185" y="124"/>
                  </a:cubicBezTo>
                  <a:cubicBezTo>
                    <a:pt x="185" y="122"/>
                    <a:pt x="185" y="119"/>
                    <a:pt x="186" y="117"/>
                  </a:cubicBezTo>
                  <a:cubicBezTo>
                    <a:pt x="187" y="111"/>
                    <a:pt x="188" y="105"/>
                    <a:pt x="189" y="98"/>
                  </a:cubicBezTo>
                  <a:cubicBezTo>
                    <a:pt x="190" y="96"/>
                    <a:pt x="190" y="94"/>
                    <a:pt x="189" y="92"/>
                  </a:cubicBezTo>
                  <a:cubicBezTo>
                    <a:pt x="188" y="84"/>
                    <a:pt x="186" y="77"/>
                    <a:pt x="186" y="69"/>
                  </a:cubicBezTo>
                  <a:cubicBezTo>
                    <a:pt x="185" y="65"/>
                    <a:pt x="185" y="62"/>
                    <a:pt x="184" y="58"/>
                  </a:cubicBezTo>
                  <a:cubicBezTo>
                    <a:pt x="183" y="51"/>
                    <a:pt x="183" y="43"/>
                    <a:pt x="182" y="36"/>
                  </a:cubicBezTo>
                  <a:cubicBezTo>
                    <a:pt x="182" y="35"/>
                    <a:pt x="182" y="34"/>
                    <a:pt x="181" y="33"/>
                  </a:cubicBezTo>
                  <a:cubicBezTo>
                    <a:pt x="180" y="25"/>
                    <a:pt x="182" y="18"/>
                    <a:pt x="185" y="11"/>
                  </a:cubicBezTo>
                  <a:cubicBezTo>
                    <a:pt x="187" y="6"/>
                    <a:pt x="190" y="3"/>
                    <a:pt x="195" y="2"/>
                  </a:cubicBezTo>
                  <a:cubicBezTo>
                    <a:pt x="196" y="1"/>
                    <a:pt x="197" y="1"/>
                    <a:pt x="198" y="0"/>
                  </a:cubicBezTo>
                  <a:cubicBezTo>
                    <a:pt x="200" y="0"/>
                    <a:pt x="202" y="0"/>
                    <a:pt x="203" y="0"/>
                  </a:cubicBezTo>
                  <a:cubicBezTo>
                    <a:pt x="204" y="1"/>
                    <a:pt x="205" y="1"/>
                    <a:pt x="206" y="1"/>
                  </a:cubicBezTo>
                  <a:cubicBezTo>
                    <a:pt x="209" y="2"/>
                    <a:pt x="212" y="4"/>
                    <a:pt x="214" y="7"/>
                  </a:cubicBezTo>
                  <a:cubicBezTo>
                    <a:pt x="215" y="8"/>
                    <a:pt x="215" y="8"/>
                    <a:pt x="216" y="9"/>
                  </a:cubicBezTo>
                  <a:cubicBezTo>
                    <a:pt x="222" y="14"/>
                    <a:pt x="226" y="20"/>
                    <a:pt x="228" y="27"/>
                  </a:cubicBezTo>
                  <a:cubicBezTo>
                    <a:pt x="231" y="35"/>
                    <a:pt x="232" y="43"/>
                    <a:pt x="232" y="51"/>
                  </a:cubicBezTo>
                  <a:cubicBezTo>
                    <a:pt x="232" y="57"/>
                    <a:pt x="233" y="63"/>
                    <a:pt x="235" y="68"/>
                  </a:cubicBezTo>
                  <a:cubicBezTo>
                    <a:pt x="237" y="76"/>
                    <a:pt x="239" y="84"/>
                    <a:pt x="242" y="92"/>
                  </a:cubicBezTo>
                  <a:cubicBezTo>
                    <a:pt x="242" y="95"/>
                    <a:pt x="244" y="97"/>
                    <a:pt x="245" y="100"/>
                  </a:cubicBezTo>
                  <a:cubicBezTo>
                    <a:pt x="246" y="103"/>
                    <a:pt x="246" y="106"/>
                    <a:pt x="246" y="110"/>
                  </a:cubicBezTo>
                  <a:cubicBezTo>
                    <a:pt x="244" y="119"/>
                    <a:pt x="244" y="128"/>
                    <a:pt x="243" y="137"/>
                  </a:cubicBezTo>
                  <a:cubicBezTo>
                    <a:pt x="243" y="139"/>
                    <a:pt x="243" y="142"/>
                    <a:pt x="242" y="144"/>
                  </a:cubicBezTo>
                  <a:cubicBezTo>
                    <a:pt x="241" y="153"/>
                    <a:pt x="242" y="162"/>
                    <a:pt x="241" y="172"/>
                  </a:cubicBezTo>
                  <a:cubicBezTo>
                    <a:pt x="241" y="178"/>
                    <a:pt x="242" y="183"/>
                    <a:pt x="242" y="189"/>
                  </a:cubicBezTo>
                  <a:cubicBezTo>
                    <a:pt x="243" y="194"/>
                    <a:pt x="243" y="199"/>
                    <a:pt x="244" y="204"/>
                  </a:cubicBezTo>
                  <a:cubicBezTo>
                    <a:pt x="244" y="204"/>
                    <a:pt x="244" y="204"/>
                    <a:pt x="244" y="204"/>
                  </a:cubicBezTo>
                  <a:cubicBezTo>
                    <a:pt x="243" y="209"/>
                    <a:pt x="244" y="214"/>
                    <a:pt x="244" y="219"/>
                  </a:cubicBezTo>
                  <a:cubicBezTo>
                    <a:pt x="244" y="226"/>
                    <a:pt x="242" y="232"/>
                    <a:pt x="238" y="237"/>
                  </a:cubicBezTo>
                  <a:cubicBezTo>
                    <a:pt x="234" y="241"/>
                    <a:pt x="232" y="245"/>
                    <a:pt x="229" y="250"/>
                  </a:cubicBezTo>
                  <a:cubicBezTo>
                    <a:pt x="227" y="253"/>
                    <a:pt x="225" y="256"/>
                    <a:pt x="223" y="260"/>
                  </a:cubicBezTo>
                  <a:cubicBezTo>
                    <a:pt x="221" y="267"/>
                    <a:pt x="217" y="273"/>
                    <a:pt x="214" y="280"/>
                  </a:cubicBezTo>
                  <a:cubicBezTo>
                    <a:pt x="214" y="282"/>
                    <a:pt x="213" y="283"/>
                    <a:pt x="212" y="285"/>
                  </a:cubicBezTo>
                  <a:cubicBezTo>
                    <a:pt x="210" y="288"/>
                    <a:pt x="208" y="291"/>
                    <a:pt x="206" y="295"/>
                  </a:cubicBezTo>
                  <a:cubicBezTo>
                    <a:pt x="202" y="303"/>
                    <a:pt x="198" y="312"/>
                    <a:pt x="195" y="320"/>
                  </a:cubicBezTo>
                  <a:cubicBezTo>
                    <a:pt x="194" y="322"/>
                    <a:pt x="193" y="324"/>
                    <a:pt x="193" y="326"/>
                  </a:cubicBezTo>
                  <a:cubicBezTo>
                    <a:pt x="190" y="334"/>
                    <a:pt x="188" y="341"/>
                    <a:pt x="186" y="349"/>
                  </a:cubicBezTo>
                  <a:cubicBezTo>
                    <a:pt x="184" y="354"/>
                    <a:pt x="183" y="358"/>
                    <a:pt x="182" y="363"/>
                  </a:cubicBezTo>
                  <a:cubicBezTo>
                    <a:pt x="180" y="368"/>
                    <a:pt x="178" y="373"/>
                    <a:pt x="176" y="379"/>
                  </a:cubicBezTo>
                  <a:cubicBezTo>
                    <a:pt x="174" y="383"/>
                    <a:pt x="174" y="387"/>
                    <a:pt x="174" y="391"/>
                  </a:cubicBezTo>
                  <a:cubicBezTo>
                    <a:pt x="174" y="396"/>
                    <a:pt x="174" y="402"/>
                    <a:pt x="174" y="406"/>
                  </a:cubicBezTo>
                  <a:cubicBezTo>
                    <a:pt x="180" y="411"/>
                    <a:pt x="183" y="417"/>
                    <a:pt x="184" y="424"/>
                  </a:cubicBezTo>
                  <a:cubicBezTo>
                    <a:pt x="184" y="428"/>
                    <a:pt x="185" y="431"/>
                    <a:pt x="186" y="434"/>
                  </a:cubicBezTo>
                  <a:cubicBezTo>
                    <a:pt x="187" y="440"/>
                    <a:pt x="189" y="446"/>
                    <a:pt x="191" y="452"/>
                  </a:cubicBezTo>
                  <a:cubicBezTo>
                    <a:pt x="192" y="455"/>
                    <a:pt x="193" y="459"/>
                    <a:pt x="194" y="462"/>
                  </a:cubicBezTo>
                  <a:cubicBezTo>
                    <a:pt x="196" y="466"/>
                    <a:pt x="197" y="469"/>
                    <a:pt x="198" y="473"/>
                  </a:cubicBezTo>
                  <a:cubicBezTo>
                    <a:pt x="198" y="474"/>
                    <a:pt x="199" y="476"/>
                    <a:pt x="199" y="477"/>
                  </a:cubicBezTo>
                  <a:cubicBezTo>
                    <a:pt x="202" y="481"/>
                    <a:pt x="204" y="486"/>
                    <a:pt x="207" y="490"/>
                  </a:cubicBezTo>
                  <a:cubicBezTo>
                    <a:pt x="209" y="493"/>
                    <a:pt x="211" y="497"/>
                    <a:pt x="213" y="502"/>
                  </a:cubicBezTo>
                  <a:cubicBezTo>
                    <a:pt x="214" y="504"/>
                    <a:pt x="215" y="506"/>
                    <a:pt x="217" y="509"/>
                  </a:cubicBezTo>
                  <a:cubicBezTo>
                    <a:pt x="219" y="512"/>
                    <a:pt x="221" y="516"/>
                    <a:pt x="223" y="520"/>
                  </a:cubicBezTo>
                  <a:cubicBezTo>
                    <a:pt x="224" y="522"/>
                    <a:pt x="225" y="524"/>
                    <a:pt x="226" y="526"/>
                  </a:cubicBezTo>
                  <a:cubicBezTo>
                    <a:pt x="231" y="532"/>
                    <a:pt x="234" y="540"/>
                    <a:pt x="235" y="548"/>
                  </a:cubicBezTo>
                  <a:cubicBezTo>
                    <a:pt x="236" y="550"/>
                    <a:pt x="237" y="552"/>
                    <a:pt x="237" y="554"/>
                  </a:cubicBezTo>
                  <a:cubicBezTo>
                    <a:pt x="237" y="556"/>
                    <a:pt x="238" y="557"/>
                    <a:pt x="238" y="559"/>
                  </a:cubicBezTo>
                  <a:cubicBezTo>
                    <a:pt x="236" y="564"/>
                    <a:pt x="236" y="570"/>
                    <a:pt x="233" y="575"/>
                  </a:cubicBezTo>
                  <a:cubicBezTo>
                    <a:pt x="231" y="576"/>
                    <a:pt x="230" y="578"/>
                    <a:pt x="228" y="579"/>
                  </a:cubicBezTo>
                  <a:cubicBezTo>
                    <a:pt x="225" y="581"/>
                    <a:pt x="223" y="584"/>
                    <a:pt x="223" y="587"/>
                  </a:cubicBezTo>
                  <a:cubicBezTo>
                    <a:pt x="149" y="587"/>
                    <a:pt x="74" y="587"/>
                    <a:pt x="0" y="587"/>
                  </a:cubicBezTo>
                  <a:close/>
                </a:path>
              </a:pathLst>
            </a:custGeom>
            <a:solidFill>
              <a:srgbClr val="47939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6675438" y="4878388"/>
              <a:ext cx="750888" cy="1979613"/>
            </a:xfrm>
            <a:custGeom>
              <a:avLst/>
              <a:gdLst>
                <a:gd name="T0" fmla="*/ 72 w 220"/>
                <a:gd name="T1" fmla="*/ 568 h 578"/>
                <a:gd name="T2" fmla="*/ 63 w 220"/>
                <a:gd name="T3" fmla="*/ 521 h 578"/>
                <a:gd name="T4" fmla="*/ 56 w 220"/>
                <a:gd name="T5" fmla="*/ 485 h 578"/>
                <a:gd name="T6" fmla="*/ 45 w 220"/>
                <a:gd name="T7" fmla="*/ 435 h 578"/>
                <a:gd name="T8" fmla="*/ 34 w 220"/>
                <a:gd name="T9" fmla="*/ 414 h 578"/>
                <a:gd name="T10" fmla="*/ 20 w 220"/>
                <a:gd name="T11" fmla="*/ 380 h 578"/>
                <a:gd name="T12" fmla="*/ 10 w 220"/>
                <a:gd name="T13" fmla="*/ 343 h 578"/>
                <a:gd name="T14" fmla="*/ 1 w 220"/>
                <a:gd name="T15" fmla="*/ 305 h 578"/>
                <a:gd name="T16" fmla="*/ 3 w 220"/>
                <a:gd name="T17" fmla="*/ 287 h 578"/>
                <a:gd name="T18" fmla="*/ 9 w 220"/>
                <a:gd name="T19" fmla="*/ 244 h 578"/>
                <a:gd name="T20" fmla="*/ 19 w 220"/>
                <a:gd name="T21" fmla="*/ 219 h 578"/>
                <a:gd name="T22" fmla="*/ 35 w 220"/>
                <a:gd name="T23" fmla="*/ 214 h 578"/>
                <a:gd name="T24" fmla="*/ 38 w 220"/>
                <a:gd name="T25" fmla="*/ 213 h 578"/>
                <a:gd name="T26" fmla="*/ 43 w 220"/>
                <a:gd name="T27" fmla="*/ 201 h 578"/>
                <a:gd name="T28" fmla="*/ 68 w 220"/>
                <a:gd name="T29" fmla="*/ 180 h 578"/>
                <a:gd name="T30" fmla="*/ 82 w 220"/>
                <a:gd name="T31" fmla="*/ 185 h 578"/>
                <a:gd name="T32" fmla="*/ 88 w 220"/>
                <a:gd name="T33" fmla="*/ 178 h 578"/>
                <a:gd name="T34" fmla="*/ 122 w 220"/>
                <a:gd name="T35" fmla="*/ 170 h 578"/>
                <a:gd name="T36" fmla="*/ 120 w 220"/>
                <a:gd name="T37" fmla="*/ 138 h 578"/>
                <a:gd name="T38" fmla="*/ 121 w 220"/>
                <a:gd name="T39" fmla="*/ 102 h 578"/>
                <a:gd name="T40" fmla="*/ 116 w 220"/>
                <a:gd name="T41" fmla="*/ 49 h 578"/>
                <a:gd name="T42" fmla="*/ 113 w 220"/>
                <a:gd name="T43" fmla="*/ 15 h 578"/>
                <a:gd name="T44" fmla="*/ 148 w 220"/>
                <a:gd name="T45" fmla="*/ 9 h 578"/>
                <a:gd name="T46" fmla="*/ 158 w 220"/>
                <a:gd name="T47" fmla="*/ 37 h 578"/>
                <a:gd name="T48" fmla="*/ 163 w 220"/>
                <a:gd name="T49" fmla="*/ 68 h 578"/>
                <a:gd name="T50" fmla="*/ 168 w 220"/>
                <a:gd name="T51" fmla="*/ 103 h 578"/>
                <a:gd name="T52" fmla="*/ 172 w 220"/>
                <a:gd name="T53" fmla="*/ 147 h 578"/>
                <a:gd name="T54" fmla="*/ 176 w 220"/>
                <a:gd name="T55" fmla="*/ 156 h 578"/>
                <a:gd name="T56" fmla="*/ 186 w 220"/>
                <a:gd name="T57" fmla="*/ 163 h 578"/>
                <a:gd name="T58" fmla="*/ 189 w 220"/>
                <a:gd name="T59" fmla="*/ 192 h 578"/>
                <a:gd name="T60" fmla="*/ 199 w 220"/>
                <a:gd name="T61" fmla="*/ 213 h 578"/>
                <a:gd name="T62" fmla="*/ 207 w 220"/>
                <a:gd name="T63" fmla="*/ 236 h 578"/>
                <a:gd name="T64" fmla="*/ 217 w 220"/>
                <a:gd name="T65" fmla="*/ 290 h 578"/>
                <a:gd name="T66" fmla="*/ 219 w 220"/>
                <a:gd name="T67" fmla="*/ 304 h 578"/>
                <a:gd name="T68" fmla="*/ 218 w 220"/>
                <a:gd name="T69" fmla="*/ 378 h 578"/>
                <a:gd name="T70" fmla="*/ 211 w 220"/>
                <a:gd name="T71" fmla="*/ 425 h 578"/>
                <a:gd name="T72" fmla="*/ 204 w 220"/>
                <a:gd name="T73" fmla="*/ 456 h 578"/>
                <a:gd name="T74" fmla="*/ 206 w 220"/>
                <a:gd name="T75" fmla="*/ 480 h 578"/>
                <a:gd name="T76" fmla="*/ 203 w 220"/>
                <a:gd name="T77" fmla="*/ 521 h 578"/>
                <a:gd name="T78" fmla="*/ 203 w 220"/>
                <a:gd name="T79" fmla="*/ 536 h 578"/>
                <a:gd name="T80" fmla="*/ 207 w 220"/>
                <a:gd name="T81" fmla="*/ 578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0" h="578">
                  <a:moveTo>
                    <a:pt x="74" y="578"/>
                  </a:moveTo>
                  <a:cubicBezTo>
                    <a:pt x="74" y="575"/>
                    <a:pt x="73" y="572"/>
                    <a:pt x="72" y="568"/>
                  </a:cubicBezTo>
                  <a:cubicBezTo>
                    <a:pt x="70" y="557"/>
                    <a:pt x="68" y="545"/>
                    <a:pt x="66" y="534"/>
                  </a:cubicBezTo>
                  <a:cubicBezTo>
                    <a:pt x="65" y="530"/>
                    <a:pt x="64" y="525"/>
                    <a:pt x="63" y="521"/>
                  </a:cubicBezTo>
                  <a:cubicBezTo>
                    <a:pt x="61" y="512"/>
                    <a:pt x="60" y="503"/>
                    <a:pt x="58" y="494"/>
                  </a:cubicBezTo>
                  <a:cubicBezTo>
                    <a:pt x="57" y="491"/>
                    <a:pt x="57" y="488"/>
                    <a:pt x="56" y="485"/>
                  </a:cubicBezTo>
                  <a:cubicBezTo>
                    <a:pt x="54" y="476"/>
                    <a:pt x="52" y="467"/>
                    <a:pt x="51" y="458"/>
                  </a:cubicBezTo>
                  <a:cubicBezTo>
                    <a:pt x="50" y="450"/>
                    <a:pt x="48" y="442"/>
                    <a:pt x="45" y="435"/>
                  </a:cubicBezTo>
                  <a:cubicBezTo>
                    <a:pt x="44" y="432"/>
                    <a:pt x="43" y="430"/>
                    <a:pt x="41" y="427"/>
                  </a:cubicBezTo>
                  <a:cubicBezTo>
                    <a:pt x="39" y="423"/>
                    <a:pt x="36" y="418"/>
                    <a:pt x="34" y="414"/>
                  </a:cubicBezTo>
                  <a:cubicBezTo>
                    <a:pt x="33" y="411"/>
                    <a:pt x="32" y="409"/>
                    <a:pt x="30" y="406"/>
                  </a:cubicBezTo>
                  <a:cubicBezTo>
                    <a:pt x="26" y="398"/>
                    <a:pt x="23" y="389"/>
                    <a:pt x="20" y="380"/>
                  </a:cubicBezTo>
                  <a:cubicBezTo>
                    <a:pt x="19" y="376"/>
                    <a:pt x="18" y="373"/>
                    <a:pt x="17" y="369"/>
                  </a:cubicBezTo>
                  <a:cubicBezTo>
                    <a:pt x="16" y="360"/>
                    <a:pt x="13" y="352"/>
                    <a:pt x="10" y="343"/>
                  </a:cubicBezTo>
                  <a:cubicBezTo>
                    <a:pt x="8" y="338"/>
                    <a:pt x="6" y="333"/>
                    <a:pt x="4" y="328"/>
                  </a:cubicBezTo>
                  <a:cubicBezTo>
                    <a:pt x="1" y="321"/>
                    <a:pt x="0" y="313"/>
                    <a:pt x="1" y="305"/>
                  </a:cubicBezTo>
                  <a:cubicBezTo>
                    <a:pt x="2" y="302"/>
                    <a:pt x="2" y="299"/>
                    <a:pt x="2" y="296"/>
                  </a:cubicBezTo>
                  <a:cubicBezTo>
                    <a:pt x="2" y="293"/>
                    <a:pt x="3" y="290"/>
                    <a:pt x="3" y="287"/>
                  </a:cubicBezTo>
                  <a:cubicBezTo>
                    <a:pt x="4" y="280"/>
                    <a:pt x="4" y="274"/>
                    <a:pt x="4" y="268"/>
                  </a:cubicBezTo>
                  <a:cubicBezTo>
                    <a:pt x="5" y="260"/>
                    <a:pt x="6" y="252"/>
                    <a:pt x="9" y="244"/>
                  </a:cubicBezTo>
                  <a:cubicBezTo>
                    <a:pt x="11" y="239"/>
                    <a:pt x="13" y="235"/>
                    <a:pt x="13" y="230"/>
                  </a:cubicBezTo>
                  <a:cubicBezTo>
                    <a:pt x="13" y="225"/>
                    <a:pt x="15" y="222"/>
                    <a:pt x="19" y="219"/>
                  </a:cubicBezTo>
                  <a:cubicBezTo>
                    <a:pt x="21" y="218"/>
                    <a:pt x="22" y="217"/>
                    <a:pt x="24" y="216"/>
                  </a:cubicBezTo>
                  <a:cubicBezTo>
                    <a:pt x="28" y="214"/>
                    <a:pt x="31" y="213"/>
                    <a:pt x="35" y="214"/>
                  </a:cubicBezTo>
                  <a:cubicBezTo>
                    <a:pt x="36" y="214"/>
                    <a:pt x="37" y="213"/>
                    <a:pt x="37" y="213"/>
                  </a:cubicBezTo>
                  <a:cubicBezTo>
                    <a:pt x="37" y="213"/>
                    <a:pt x="38" y="213"/>
                    <a:pt x="38" y="213"/>
                  </a:cubicBezTo>
                  <a:cubicBezTo>
                    <a:pt x="39" y="211"/>
                    <a:pt x="40" y="209"/>
                    <a:pt x="40" y="207"/>
                  </a:cubicBezTo>
                  <a:cubicBezTo>
                    <a:pt x="41" y="205"/>
                    <a:pt x="42" y="203"/>
                    <a:pt x="43" y="201"/>
                  </a:cubicBezTo>
                  <a:cubicBezTo>
                    <a:pt x="45" y="196"/>
                    <a:pt x="48" y="192"/>
                    <a:pt x="51" y="188"/>
                  </a:cubicBezTo>
                  <a:cubicBezTo>
                    <a:pt x="55" y="183"/>
                    <a:pt x="61" y="181"/>
                    <a:pt x="68" y="180"/>
                  </a:cubicBezTo>
                  <a:cubicBezTo>
                    <a:pt x="70" y="180"/>
                    <a:pt x="73" y="180"/>
                    <a:pt x="75" y="181"/>
                  </a:cubicBezTo>
                  <a:cubicBezTo>
                    <a:pt x="77" y="182"/>
                    <a:pt x="79" y="184"/>
                    <a:pt x="82" y="185"/>
                  </a:cubicBezTo>
                  <a:cubicBezTo>
                    <a:pt x="82" y="184"/>
                    <a:pt x="83" y="184"/>
                    <a:pt x="84" y="183"/>
                  </a:cubicBezTo>
                  <a:cubicBezTo>
                    <a:pt x="85" y="181"/>
                    <a:pt x="87" y="179"/>
                    <a:pt x="88" y="178"/>
                  </a:cubicBezTo>
                  <a:cubicBezTo>
                    <a:pt x="94" y="171"/>
                    <a:pt x="101" y="169"/>
                    <a:pt x="109" y="168"/>
                  </a:cubicBezTo>
                  <a:cubicBezTo>
                    <a:pt x="114" y="168"/>
                    <a:pt x="118" y="168"/>
                    <a:pt x="122" y="170"/>
                  </a:cubicBezTo>
                  <a:cubicBezTo>
                    <a:pt x="122" y="169"/>
                    <a:pt x="123" y="168"/>
                    <a:pt x="123" y="167"/>
                  </a:cubicBezTo>
                  <a:cubicBezTo>
                    <a:pt x="121" y="158"/>
                    <a:pt x="122" y="148"/>
                    <a:pt x="120" y="138"/>
                  </a:cubicBezTo>
                  <a:cubicBezTo>
                    <a:pt x="119" y="136"/>
                    <a:pt x="120" y="133"/>
                    <a:pt x="120" y="130"/>
                  </a:cubicBezTo>
                  <a:cubicBezTo>
                    <a:pt x="121" y="120"/>
                    <a:pt x="121" y="111"/>
                    <a:pt x="121" y="102"/>
                  </a:cubicBezTo>
                  <a:cubicBezTo>
                    <a:pt x="121" y="93"/>
                    <a:pt x="120" y="84"/>
                    <a:pt x="119" y="75"/>
                  </a:cubicBezTo>
                  <a:cubicBezTo>
                    <a:pt x="118" y="66"/>
                    <a:pt x="117" y="57"/>
                    <a:pt x="116" y="49"/>
                  </a:cubicBezTo>
                  <a:cubicBezTo>
                    <a:pt x="116" y="44"/>
                    <a:pt x="115" y="40"/>
                    <a:pt x="115" y="36"/>
                  </a:cubicBezTo>
                  <a:cubicBezTo>
                    <a:pt x="113" y="29"/>
                    <a:pt x="113" y="22"/>
                    <a:pt x="113" y="15"/>
                  </a:cubicBezTo>
                  <a:cubicBezTo>
                    <a:pt x="114" y="7"/>
                    <a:pt x="120" y="2"/>
                    <a:pt x="126" y="1"/>
                  </a:cubicBezTo>
                  <a:cubicBezTo>
                    <a:pt x="135" y="0"/>
                    <a:pt x="142" y="2"/>
                    <a:pt x="148" y="9"/>
                  </a:cubicBezTo>
                  <a:cubicBezTo>
                    <a:pt x="152" y="14"/>
                    <a:pt x="155" y="20"/>
                    <a:pt x="156" y="26"/>
                  </a:cubicBezTo>
                  <a:cubicBezTo>
                    <a:pt x="157" y="30"/>
                    <a:pt x="157" y="33"/>
                    <a:pt x="158" y="37"/>
                  </a:cubicBezTo>
                  <a:cubicBezTo>
                    <a:pt x="158" y="39"/>
                    <a:pt x="159" y="40"/>
                    <a:pt x="159" y="42"/>
                  </a:cubicBezTo>
                  <a:cubicBezTo>
                    <a:pt x="162" y="51"/>
                    <a:pt x="163" y="59"/>
                    <a:pt x="163" y="68"/>
                  </a:cubicBezTo>
                  <a:cubicBezTo>
                    <a:pt x="164" y="75"/>
                    <a:pt x="165" y="81"/>
                    <a:pt x="166" y="87"/>
                  </a:cubicBezTo>
                  <a:cubicBezTo>
                    <a:pt x="167" y="92"/>
                    <a:pt x="168" y="97"/>
                    <a:pt x="168" y="103"/>
                  </a:cubicBezTo>
                  <a:cubicBezTo>
                    <a:pt x="169" y="110"/>
                    <a:pt x="170" y="118"/>
                    <a:pt x="171" y="125"/>
                  </a:cubicBezTo>
                  <a:cubicBezTo>
                    <a:pt x="171" y="132"/>
                    <a:pt x="172" y="140"/>
                    <a:pt x="172" y="147"/>
                  </a:cubicBezTo>
                  <a:cubicBezTo>
                    <a:pt x="172" y="150"/>
                    <a:pt x="172" y="153"/>
                    <a:pt x="173" y="156"/>
                  </a:cubicBezTo>
                  <a:cubicBezTo>
                    <a:pt x="174" y="156"/>
                    <a:pt x="175" y="156"/>
                    <a:pt x="176" y="156"/>
                  </a:cubicBezTo>
                  <a:cubicBezTo>
                    <a:pt x="180" y="156"/>
                    <a:pt x="183" y="158"/>
                    <a:pt x="186" y="161"/>
                  </a:cubicBezTo>
                  <a:cubicBezTo>
                    <a:pt x="186" y="161"/>
                    <a:pt x="186" y="162"/>
                    <a:pt x="186" y="163"/>
                  </a:cubicBezTo>
                  <a:cubicBezTo>
                    <a:pt x="187" y="169"/>
                    <a:pt x="188" y="175"/>
                    <a:pt x="188" y="182"/>
                  </a:cubicBezTo>
                  <a:cubicBezTo>
                    <a:pt x="188" y="185"/>
                    <a:pt x="188" y="189"/>
                    <a:pt x="189" y="192"/>
                  </a:cubicBezTo>
                  <a:cubicBezTo>
                    <a:pt x="189" y="196"/>
                    <a:pt x="191" y="200"/>
                    <a:pt x="193" y="204"/>
                  </a:cubicBezTo>
                  <a:cubicBezTo>
                    <a:pt x="195" y="207"/>
                    <a:pt x="197" y="210"/>
                    <a:pt x="199" y="213"/>
                  </a:cubicBezTo>
                  <a:cubicBezTo>
                    <a:pt x="203" y="218"/>
                    <a:pt x="205" y="224"/>
                    <a:pt x="206" y="230"/>
                  </a:cubicBezTo>
                  <a:cubicBezTo>
                    <a:pt x="206" y="232"/>
                    <a:pt x="207" y="234"/>
                    <a:pt x="207" y="236"/>
                  </a:cubicBezTo>
                  <a:cubicBezTo>
                    <a:pt x="208" y="242"/>
                    <a:pt x="210" y="248"/>
                    <a:pt x="210" y="254"/>
                  </a:cubicBezTo>
                  <a:cubicBezTo>
                    <a:pt x="211" y="266"/>
                    <a:pt x="213" y="279"/>
                    <a:pt x="217" y="290"/>
                  </a:cubicBezTo>
                  <a:cubicBezTo>
                    <a:pt x="218" y="294"/>
                    <a:pt x="218" y="297"/>
                    <a:pt x="219" y="300"/>
                  </a:cubicBezTo>
                  <a:cubicBezTo>
                    <a:pt x="219" y="301"/>
                    <a:pt x="220" y="303"/>
                    <a:pt x="219" y="304"/>
                  </a:cubicBezTo>
                  <a:cubicBezTo>
                    <a:pt x="219" y="313"/>
                    <a:pt x="220" y="322"/>
                    <a:pt x="219" y="330"/>
                  </a:cubicBezTo>
                  <a:cubicBezTo>
                    <a:pt x="218" y="346"/>
                    <a:pt x="218" y="362"/>
                    <a:pt x="218" y="378"/>
                  </a:cubicBezTo>
                  <a:cubicBezTo>
                    <a:pt x="217" y="385"/>
                    <a:pt x="216" y="391"/>
                    <a:pt x="215" y="398"/>
                  </a:cubicBezTo>
                  <a:cubicBezTo>
                    <a:pt x="214" y="407"/>
                    <a:pt x="212" y="416"/>
                    <a:pt x="211" y="425"/>
                  </a:cubicBezTo>
                  <a:cubicBezTo>
                    <a:pt x="210" y="428"/>
                    <a:pt x="209" y="432"/>
                    <a:pt x="209" y="435"/>
                  </a:cubicBezTo>
                  <a:cubicBezTo>
                    <a:pt x="207" y="442"/>
                    <a:pt x="205" y="449"/>
                    <a:pt x="204" y="456"/>
                  </a:cubicBezTo>
                  <a:cubicBezTo>
                    <a:pt x="203" y="462"/>
                    <a:pt x="203" y="467"/>
                    <a:pt x="204" y="473"/>
                  </a:cubicBezTo>
                  <a:cubicBezTo>
                    <a:pt x="205" y="475"/>
                    <a:pt x="206" y="478"/>
                    <a:pt x="206" y="480"/>
                  </a:cubicBezTo>
                  <a:cubicBezTo>
                    <a:pt x="208" y="489"/>
                    <a:pt x="207" y="497"/>
                    <a:pt x="205" y="505"/>
                  </a:cubicBezTo>
                  <a:cubicBezTo>
                    <a:pt x="204" y="510"/>
                    <a:pt x="203" y="515"/>
                    <a:pt x="203" y="521"/>
                  </a:cubicBezTo>
                  <a:cubicBezTo>
                    <a:pt x="203" y="523"/>
                    <a:pt x="203" y="525"/>
                    <a:pt x="203" y="527"/>
                  </a:cubicBezTo>
                  <a:cubicBezTo>
                    <a:pt x="203" y="530"/>
                    <a:pt x="202" y="533"/>
                    <a:pt x="203" y="536"/>
                  </a:cubicBezTo>
                  <a:cubicBezTo>
                    <a:pt x="204" y="549"/>
                    <a:pt x="206" y="562"/>
                    <a:pt x="207" y="576"/>
                  </a:cubicBezTo>
                  <a:cubicBezTo>
                    <a:pt x="207" y="576"/>
                    <a:pt x="207" y="577"/>
                    <a:pt x="207" y="578"/>
                  </a:cubicBezTo>
                  <a:cubicBezTo>
                    <a:pt x="163" y="578"/>
                    <a:pt x="119" y="578"/>
                    <a:pt x="74" y="578"/>
                  </a:cubicBezTo>
                  <a:close/>
                </a:path>
              </a:pathLst>
            </a:custGeom>
            <a:solidFill>
              <a:srgbClr val="47939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5430838" y="5060950"/>
              <a:ext cx="661988" cy="1797050"/>
            </a:xfrm>
            <a:custGeom>
              <a:avLst/>
              <a:gdLst>
                <a:gd name="T0" fmla="*/ 11 w 194"/>
                <a:gd name="T1" fmla="*/ 471 h 525"/>
                <a:gd name="T2" fmla="*/ 9 w 194"/>
                <a:gd name="T3" fmla="*/ 416 h 525"/>
                <a:gd name="T4" fmla="*/ 11 w 194"/>
                <a:gd name="T5" fmla="*/ 376 h 525"/>
                <a:gd name="T6" fmla="*/ 5 w 194"/>
                <a:gd name="T7" fmla="*/ 342 h 525"/>
                <a:gd name="T8" fmla="*/ 1 w 194"/>
                <a:gd name="T9" fmla="*/ 288 h 525"/>
                <a:gd name="T10" fmla="*/ 3 w 194"/>
                <a:gd name="T11" fmla="*/ 259 h 525"/>
                <a:gd name="T12" fmla="*/ 9 w 194"/>
                <a:gd name="T13" fmla="*/ 238 h 525"/>
                <a:gd name="T14" fmla="*/ 21 w 194"/>
                <a:gd name="T15" fmla="*/ 211 h 525"/>
                <a:gd name="T16" fmla="*/ 33 w 194"/>
                <a:gd name="T17" fmla="*/ 175 h 525"/>
                <a:gd name="T18" fmla="*/ 41 w 194"/>
                <a:gd name="T19" fmla="*/ 142 h 525"/>
                <a:gd name="T20" fmla="*/ 44 w 194"/>
                <a:gd name="T21" fmla="*/ 121 h 525"/>
                <a:gd name="T22" fmla="*/ 47 w 194"/>
                <a:gd name="T23" fmla="*/ 99 h 525"/>
                <a:gd name="T24" fmla="*/ 57 w 194"/>
                <a:gd name="T25" fmla="*/ 55 h 525"/>
                <a:gd name="T26" fmla="*/ 70 w 194"/>
                <a:gd name="T27" fmla="*/ 9 h 525"/>
                <a:gd name="T28" fmla="*/ 98 w 194"/>
                <a:gd name="T29" fmla="*/ 12 h 525"/>
                <a:gd name="T30" fmla="*/ 97 w 194"/>
                <a:gd name="T31" fmla="*/ 31 h 525"/>
                <a:gd name="T32" fmla="*/ 94 w 194"/>
                <a:gd name="T33" fmla="*/ 63 h 525"/>
                <a:gd name="T34" fmla="*/ 89 w 194"/>
                <a:gd name="T35" fmla="*/ 106 h 525"/>
                <a:gd name="T36" fmla="*/ 83 w 194"/>
                <a:gd name="T37" fmla="*/ 156 h 525"/>
                <a:gd name="T38" fmla="*/ 83 w 194"/>
                <a:gd name="T39" fmla="*/ 164 h 525"/>
                <a:gd name="T40" fmla="*/ 102 w 194"/>
                <a:gd name="T41" fmla="*/ 158 h 525"/>
                <a:gd name="T42" fmla="*/ 127 w 194"/>
                <a:gd name="T43" fmla="*/ 179 h 525"/>
                <a:gd name="T44" fmla="*/ 127 w 194"/>
                <a:gd name="T45" fmla="*/ 190 h 525"/>
                <a:gd name="T46" fmla="*/ 152 w 194"/>
                <a:gd name="T47" fmla="*/ 205 h 525"/>
                <a:gd name="T48" fmla="*/ 157 w 194"/>
                <a:gd name="T49" fmla="*/ 217 h 525"/>
                <a:gd name="T50" fmla="*/ 161 w 194"/>
                <a:gd name="T51" fmla="*/ 226 h 525"/>
                <a:gd name="T52" fmla="*/ 179 w 194"/>
                <a:gd name="T53" fmla="*/ 238 h 525"/>
                <a:gd name="T54" fmla="*/ 190 w 194"/>
                <a:gd name="T55" fmla="*/ 285 h 525"/>
                <a:gd name="T56" fmla="*/ 177 w 194"/>
                <a:gd name="T57" fmla="*/ 314 h 525"/>
                <a:gd name="T58" fmla="*/ 169 w 194"/>
                <a:gd name="T59" fmla="*/ 342 h 525"/>
                <a:gd name="T60" fmla="*/ 151 w 194"/>
                <a:gd name="T61" fmla="*/ 379 h 525"/>
                <a:gd name="T62" fmla="*/ 142 w 194"/>
                <a:gd name="T63" fmla="*/ 396 h 525"/>
                <a:gd name="T64" fmla="*/ 136 w 194"/>
                <a:gd name="T65" fmla="*/ 433 h 525"/>
                <a:gd name="T66" fmla="*/ 134 w 194"/>
                <a:gd name="T67" fmla="*/ 459 h 525"/>
                <a:gd name="T68" fmla="*/ 134 w 194"/>
                <a:gd name="T69" fmla="*/ 509 h 525"/>
                <a:gd name="T70" fmla="*/ 11 w 194"/>
                <a:gd name="T71" fmla="*/ 525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4" h="525">
                  <a:moveTo>
                    <a:pt x="11" y="525"/>
                  </a:moveTo>
                  <a:cubicBezTo>
                    <a:pt x="11" y="507"/>
                    <a:pt x="12" y="489"/>
                    <a:pt x="11" y="471"/>
                  </a:cubicBezTo>
                  <a:cubicBezTo>
                    <a:pt x="11" y="459"/>
                    <a:pt x="10" y="446"/>
                    <a:pt x="10" y="434"/>
                  </a:cubicBezTo>
                  <a:cubicBezTo>
                    <a:pt x="10" y="428"/>
                    <a:pt x="10" y="422"/>
                    <a:pt x="9" y="416"/>
                  </a:cubicBezTo>
                  <a:cubicBezTo>
                    <a:pt x="9" y="409"/>
                    <a:pt x="10" y="403"/>
                    <a:pt x="11" y="397"/>
                  </a:cubicBezTo>
                  <a:cubicBezTo>
                    <a:pt x="12" y="390"/>
                    <a:pt x="12" y="383"/>
                    <a:pt x="11" y="376"/>
                  </a:cubicBezTo>
                  <a:cubicBezTo>
                    <a:pt x="10" y="372"/>
                    <a:pt x="10" y="368"/>
                    <a:pt x="9" y="364"/>
                  </a:cubicBezTo>
                  <a:cubicBezTo>
                    <a:pt x="8" y="357"/>
                    <a:pt x="6" y="350"/>
                    <a:pt x="5" y="342"/>
                  </a:cubicBezTo>
                  <a:cubicBezTo>
                    <a:pt x="3" y="335"/>
                    <a:pt x="2" y="328"/>
                    <a:pt x="1" y="320"/>
                  </a:cubicBezTo>
                  <a:cubicBezTo>
                    <a:pt x="0" y="310"/>
                    <a:pt x="1" y="299"/>
                    <a:pt x="1" y="288"/>
                  </a:cubicBezTo>
                  <a:cubicBezTo>
                    <a:pt x="2" y="279"/>
                    <a:pt x="2" y="271"/>
                    <a:pt x="3" y="262"/>
                  </a:cubicBezTo>
                  <a:cubicBezTo>
                    <a:pt x="3" y="261"/>
                    <a:pt x="3" y="260"/>
                    <a:pt x="3" y="259"/>
                  </a:cubicBezTo>
                  <a:cubicBezTo>
                    <a:pt x="3" y="257"/>
                    <a:pt x="4" y="255"/>
                    <a:pt x="4" y="253"/>
                  </a:cubicBezTo>
                  <a:cubicBezTo>
                    <a:pt x="4" y="248"/>
                    <a:pt x="7" y="243"/>
                    <a:pt x="9" y="238"/>
                  </a:cubicBezTo>
                  <a:cubicBezTo>
                    <a:pt x="12" y="231"/>
                    <a:pt x="16" y="224"/>
                    <a:pt x="18" y="216"/>
                  </a:cubicBezTo>
                  <a:cubicBezTo>
                    <a:pt x="19" y="215"/>
                    <a:pt x="20" y="213"/>
                    <a:pt x="21" y="211"/>
                  </a:cubicBezTo>
                  <a:cubicBezTo>
                    <a:pt x="26" y="204"/>
                    <a:pt x="28" y="196"/>
                    <a:pt x="30" y="188"/>
                  </a:cubicBezTo>
                  <a:cubicBezTo>
                    <a:pt x="31" y="183"/>
                    <a:pt x="32" y="179"/>
                    <a:pt x="33" y="175"/>
                  </a:cubicBezTo>
                  <a:cubicBezTo>
                    <a:pt x="35" y="171"/>
                    <a:pt x="36" y="167"/>
                    <a:pt x="37" y="162"/>
                  </a:cubicBezTo>
                  <a:cubicBezTo>
                    <a:pt x="38" y="155"/>
                    <a:pt x="39" y="149"/>
                    <a:pt x="41" y="142"/>
                  </a:cubicBezTo>
                  <a:cubicBezTo>
                    <a:pt x="41" y="140"/>
                    <a:pt x="41" y="139"/>
                    <a:pt x="41" y="137"/>
                  </a:cubicBezTo>
                  <a:cubicBezTo>
                    <a:pt x="42" y="132"/>
                    <a:pt x="43" y="126"/>
                    <a:pt x="44" y="121"/>
                  </a:cubicBezTo>
                  <a:cubicBezTo>
                    <a:pt x="44" y="120"/>
                    <a:pt x="45" y="119"/>
                    <a:pt x="45" y="118"/>
                  </a:cubicBezTo>
                  <a:cubicBezTo>
                    <a:pt x="45" y="111"/>
                    <a:pt x="46" y="105"/>
                    <a:pt x="47" y="99"/>
                  </a:cubicBezTo>
                  <a:cubicBezTo>
                    <a:pt x="48" y="96"/>
                    <a:pt x="49" y="92"/>
                    <a:pt x="50" y="89"/>
                  </a:cubicBezTo>
                  <a:cubicBezTo>
                    <a:pt x="52" y="77"/>
                    <a:pt x="55" y="67"/>
                    <a:pt x="57" y="55"/>
                  </a:cubicBezTo>
                  <a:cubicBezTo>
                    <a:pt x="59" y="46"/>
                    <a:pt x="61" y="37"/>
                    <a:pt x="63" y="27"/>
                  </a:cubicBezTo>
                  <a:cubicBezTo>
                    <a:pt x="64" y="21"/>
                    <a:pt x="67" y="14"/>
                    <a:pt x="70" y="9"/>
                  </a:cubicBezTo>
                  <a:cubicBezTo>
                    <a:pt x="73" y="3"/>
                    <a:pt x="84" y="0"/>
                    <a:pt x="89" y="1"/>
                  </a:cubicBezTo>
                  <a:cubicBezTo>
                    <a:pt x="93" y="2"/>
                    <a:pt x="98" y="7"/>
                    <a:pt x="98" y="12"/>
                  </a:cubicBezTo>
                  <a:cubicBezTo>
                    <a:pt x="98" y="16"/>
                    <a:pt x="98" y="21"/>
                    <a:pt x="98" y="25"/>
                  </a:cubicBezTo>
                  <a:cubicBezTo>
                    <a:pt x="98" y="27"/>
                    <a:pt x="97" y="29"/>
                    <a:pt x="97" y="31"/>
                  </a:cubicBezTo>
                  <a:cubicBezTo>
                    <a:pt x="97" y="38"/>
                    <a:pt x="97" y="44"/>
                    <a:pt x="96" y="51"/>
                  </a:cubicBezTo>
                  <a:cubicBezTo>
                    <a:pt x="96" y="55"/>
                    <a:pt x="95" y="59"/>
                    <a:pt x="94" y="63"/>
                  </a:cubicBezTo>
                  <a:cubicBezTo>
                    <a:pt x="92" y="69"/>
                    <a:pt x="92" y="75"/>
                    <a:pt x="91" y="82"/>
                  </a:cubicBezTo>
                  <a:cubicBezTo>
                    <a:pt x="90" y="90"/>
                    <a:pt x="90" y="98"/>
                    <a:pt x="89" y="106"/>
                  </a:cubicBezTo>
                  <a:cubicBezTo>
                    <a:pt x="89" y="113"/>
                    <a:pt x="88" y="120"/>
                    <a:pt x="87" y="126"/>
                  </a:cubicBezTo>
                  <a:cubicBezTo>
                    <a:pt x="86" y="136"/>
                    <a:pt x="84" y="146"/>
                    <a:pt x="83" y="156"/>
                  </a:cubicBezTo>
                  <a:cubicBezTo>
                    <a:pt x="83" y="157"/>
                    <a:pt x="83" y="159"/>
                    <a:pt x="83" y="161"/>
                  </a:cubicBezTo>
                  <a:cubicBezTo>
                    <a:pt x="82" y="162"/>
                    <a:pt x="83" y="162"/>
                    <a:pt x="83" y="164"/>
                  </a:cubicBezTo>
                  <a:cubicBezTo>
                    <a:pt x="85" y="163"/>
                    <a:pt x="87" y="162"/>
                    <a:pt x="89" y="161"/>
                  </a:cubicBezTo>
                  <a:cubicBezTo>
                    <a:pt x="93" y="158"/>
                    <a:pt x="97" y="157"/>
                    <a:pt x="102" y="158"/>
                  </a:cubicBezTo>
                  <a:cubicBezTo>
                    <a:pt x="110" y="159"/>
                    <a:pt x="117" y="162"/>
                    <a:pt x="123" y="169"/>
                  </a:cubicBezTo>
                  <a:cubicBezTo>
                    <a:pt x="125" y="172"/>
                    <a:pt x="127" y="175"/>
                    <a:pt x="127" y="179"/>
                  </a:cubicBezTo>
                  <a:cubicBezTo>
                    <a:pt x="127" y="181"/>
                    <a:pt x="127" y="183"/>
                    <a:pt x="127" y="185"/>
                  </a:cubicBezTo>
                  <a:cubicBezTo>
                    <a:pt x="127" y="187"/>
                    <a:pt x="127" y="189"/>
                    <a:pt x="127" y="190"/>
                  </a:cubicBezTo>
                  <a:cubicBezTo>
                    <a:pt x="129" y="191"/>
                    <a:pt x="130" y="191"/>
                    <a:pt x="131" y="192"/>
                  </a:cubicBezTo>
                  <a:cubicBezTo>
                    <a:pt x="140" y="194"/>
                    <a:pt x="146" y="198"/>
                    <a:pt x="152" y="205"/>
                  </a:cubicBezTo>
                  <a:cubicBezTo>
                    <a:pt x="154" y="207"/>
                    <a:pt x="156" y="210"/>
                    <a:pt x="157" y="213"/>
                  </a:cubicBezTo>
                  <a:cubicBezTo>
                    <a:pt x="157" y="214"/>
                    <a:pt x="157" y="216"/>
                    <a:pt x="157" y="217"/>
                  </a:cubicBezTo>
                  <a:cubicBezTo>
                    <a:pt x="157" y="218"/>
                    <a:pt x="156" y="219"/>
                    <a:pt x="157" y="221"/>
                  </a:cubicBezTo>
                  <a:cubicBezTo>
                    <a:pt x="157" y="223"/>
                    <a:pt x="158" y="226"/>
                    <a:pt x="161" y="226"/>
                  </a:cubicBezTo>
                  <a:cubicBezTo>
                    <a:pt x="162" y="227"/>
                    <a:pt x="162" y="227"/>
                    <a:pt x="163" y="227"/>
                  </a:cubicBezTo>
                  <a:cubicBezTo>
                    <a:pt x="169" y="229"/>
                    <a:pt x="174" y="234"/>
                    <a:pt x="179" y="238"/>
                  </a:cubicBezTo>
                  <a:cubicBezTo>
                    <a:pt x="183" y="243"/>
                    <a:pt x="187" y="249"/>
                    <a:pt x="189" y="255"/>
                  </a:cubicBezTo>
                  <a:cubicBezTo>
                    <a:pt x="193" y="265"/>
                    <a:pt x="194" y="275"/>
                    <a:pt x="190" y="285"/>
                  </a:cubicBezTo>
                  <a:cubicBezTo>
                    <a:pt x="188" y="293"/>
                    <a:pt x="185" y="300"/>
                    <a:pt x="181" y="306"/>
                  </a:cubicBezTo>
                  <a:cubicBezTo>
                    <a:pt x="179" y="309"/>
                    <a:pt x="178" y="311"/>
                    <a:pt x="177" y="314"/>
                  </a:cubicBezTo>
                  <a:cubicBezTo>
                    <a:pt x="175" y="323"/>
                    <a:pt x="172" y="332"/>
                    <a:pt x="169" y="341"/>
                  </a:cubicBezTo>
                  <a:cubicBezTo>
                    <a:pt x="169" y="341"/>
                    <a:pt x="169" y="342"/>
                    <a:pt x="169" y="342"/>
                  </a:cubicBezTo>
                  <a:cubicBezTo>
                    <a:pt x="166" y="348"/>
                    <a:pt x="164" y="354"/>
                    <a:pt x="161" y="360"/>
                  </a:cubicBezTo>
                  <a:cubicBezTo>
                    <a:pt x="158" y="366"/>
                    <a:pt x="154" y="373"/>
                    <a:pt x="151" y="379"/>
                  </a:cubicBezTo>
                  <a:cubicBezTo>
                    <a:pt x="148" y="384"/>
                    <a:pt x="145" y="389"/>
                    <a:pt x="143" y="394"/>
                  </a:cubicBezTo>
                  <a:cubicBezTo>
                    <a:pt x="143" y="395"/>
                    <a:pt x="142" y="395"/>
                    <a:pt x="142" y="396"/>
                  </a:cubicBezTo>
                  <a:cubicBezTo>
                    <a:pt x="139" y="400"/>
                    <a:pt x="138" y="405"/>
                    <a:pt x="138" y="410"/>
                  </a:cubicBezTo>
                  <a:cubicBezTo>
                    <a:pt x="138" y="418"/>
                    <a:pt x="137" y="426"/>
                    <a:pt x="136" y="433"/>
                  </a:cubicBezTo>
                  <a:cubicBezTo>
                    <a:pt x="136" y="435"/>
                    <a:pt x="136" y="437"/>
                    <a:pt x="136" y="438"/>
                  </a:cubicBezTo>
                  <a:cubicBezTo>
                    <a:pt x="135" y="445"/>
                    <a:pt x="135" y="452"/>
                    <a:pt x="134" y="459"/>
                  </a:cubicBezTo>
                  <a:cubicBezTo>
                    <a:pt x="134" y="465"/>
                    <a:pt x="134" y="470"/>
                    <a:pt x="134" y="476"/>
                  </a:cubicBezTo>
                  <a:cubicBezTo>
                    <a:pt x="134" y="487"/>
                    <a:pt x="134" y="498"/>
                    <a:pt x="134" y="509"/>
                  </a:cubicBezTo>
                  <a:cubicBezTo>
                    <a:pt x="134" y="514"/>
                    <a:pt x="135" y="520"/>
                    <a:pt x="135" y="525"/>
                  </a:cubicBezTo>
                  <a:cubicBezTo>
                    <a:pt x="94" y="525"/>
                    <a:pt x="52" y="525"/>
                    <a:pt x="11" y="525"/>
                  </a:cubicBezTo>
                  <a:close/>
                </a:path>
              </a:pathLst>
            </a:custGeom>
            <a:solidFill>
              <a:srgbClr val="47939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6081713" y="5022850"/>
              <a:ext cx="604838" cy="1835150"/>
            </a:xfrm>
            <a:custGeom>
              <a:avLst/>
              <a:gdLst>
                <a:gd name="T0" fmla="*/ 17 w 177"/>
                <a:gd name="T1" fmla="*/ 531 h 536"/>
                <a:gd name="T2" fmla="*/ 14 w 177"/>
                <a:gd name="T3" fmla="*/ 492 h 536"/>
                <a:gd name="T4" fmla="*/ 14 w 177"/>
                <a:gd name="T5" fmla="*/ 459 h 536"/>
                <a:gd name="T6" fmla="*/ 12 w 177"/>
                <a:gd name="T7" fmla="*/ 420 h 536"/>
                <a:gd name="T8" fmla="*/ 14 w 177"/>
                <a:gd name="T9" fmla="*/ 386 h 536"/>
                <a:gd name="T10" fmla="*/ 17 w 177"/>
                <a:gd name="T11" fmla="*/ 343 h 536"/>
                <a:gd name="T12" fmla="*/ 16 w 177"/>
                <a:gd name="T13" fmla="*/ 309 h 536"/>
                <a:gd name="T14" fmla="*/ 13 w 177"/>
                <a:gd name="T15" fmla="*/ 280 h 536"/>
                <a:gd name="T16" fmla="*/ 5 w 177"/>
                <a:gd name="T17" fmla="*/ 233 h 536"/>
                <a:gd name="T18" fmla="*/ 10 w 177"/>
                <a:gd name="T19" fmla="*/ 201 h 536"/>
                <a:gd name="T20" fmla="*/ 19 w 177"/>
                <a:gd name="T21" fmla="*/ 192 h 536"/>
                <a:gd name="T22" fmla="*/ 17 w 177"/>
                <a:gd name="T23" fmla="*/ 178 h 536"/>
                <a:gd name="T24" fmla="*/ 6 w 177"/>
                <a:gd name="T25" fmla="*/ 146 h 536"/>
                <a:gd name="T26" fmla="*/ 2 w 177"/>
                <a:gd name="T27" fmla="*/ 132 h 536"/>
                <a:gd name="T28" fmla="*/ 2 w 177"/>
                <a:gd name="T29" fmla="*/ 123 h 536"/>
                <a:gd name="T30" fmla="*/ 3 w 177"/>
                <a:gd name="T31" fmla="*/ 93 h 536"/>
                <a:gd name="T32" fmla="*/ 2 w 177"/>
                <a:gd name="T33" fmla="*/ 76 h 536"/>
                <a:gd name="T34" fmla="*/ 4 w 177"/>
                <a:gd name="T35" fmla="*/ 50 h 536"/>
                <a:gd name="T36" fmla="*/ 6 w 177"/>
                <a:gd name="T37" fmla="*/ 34 h 536"/>
                <a:gd name="T38" fmla="*/ 5 w 177"/>
                <a:gd name="T39" fmla="*/ 11 h 536"/>
                <a:gd name="T40" fmla="*/ 14 w 177"/>
                <a:gd name="T41" fmla="*/ 1 h 536"/>
                <a:gd name="T42" fmla="*/ 33 w 177"/>
                <a:gd name="T43" fmla="*/ 11 h 536"/>
                <a:gd name="T44" fmla="*/ 40 w 177"/>
                <a:gd name="T45" fmla="*/ 32 h 536"/>
                <a:gd name="T46" fmla="*/ 42 w 177"/>
                <a:gd name="T47" fmla="*/ 64 h 536"/>
                <a:gd name="T48" fmla="*/ 46 w 177"/>
                <a:gd name="T49" fmla="*/ 103 h 536"/>
                <a:gd name="T50" fmla="*/ 52 w 177"/>
                <a:gd name="T51" fmla="*/ 120 h 536"/>
                <a:gd name="T52" fmla="*/ 61 w 177"/>
                <a:gd name="T53" fmla="*/ 147 h 536"/>
                <a:gd name="T54" fmla="*/ 65 w 177"/>
                <a:gd name="T55" fmla="*/ 149 h 536"/>
                <a:gd name="T56" fmla="*/ 92 w 177"/>
                <a:gd name="T57" fmla="*/ 130 h 536"/>
                <a:gd name="T58" fmla="*/ 119 w 177"/>
                <a:gd name="T59" fmla="*/ 141 h 536"/>
                <a:gd name="T60" fmla="*/ 128 w 177"/>
                <a:gd name="T61" fmla="*/ 172 h 536"/>
                <a:gd name="T62" fmla="*/ 131 w 177"/>
                <a:gd name="T63" fmla="*/ 171 h 536"/>
                <a:gd name="T64" fmla="*/ 152 w 177"/>
                <a:gd name="T65" fmla="*/ 166 h 536"/>
                <a:gd name="T66" fmla="*/ 167 w 177"/>
                <a:gd name="T67" fmla="*/ 186 h 536"/>
                <a:gd name="T68" fmla="*/ 176 w 177"/>
                <a:gd name="T69" fmla="*/ 203 h 536"/>
                <a:gd name="T70" fmla="*/ 174 w 177"/>
                <a:gd name="T71" fmla="*/ 219 h 536"/>
                <a:gd name="T72" fmla="*/ 167 w 177"/>
                <a:gd name="T73" fmla="*/ 250 h 536"/>
                <a:gd name="T74" fmla="*/ 165 w 177"/>
                <a:gd name="T75" fmla="*/ 266 h 536"/>
                <a:gd name="T76" fmla="*/ 164 w 177"/>
                <a:gd name="T77" fmla="*/ 289 h 536"/>
                <a:gd name="T78" fmla="*/ 161 w 177"/>
                <a:gd name="T79" fmla="*/ 310 h 536"/>
                <a:gd name="T80" fmla="*/ 154 w 177"/>
                <a:gd name="T81" fmla="*/ 336 h 536"/>
                <a:gd name="T82" fmla="*/ 119 w 177"/>
                <a:gd name="T83" fmla="*/ 386 h 536"/>
                <a:gd name="T84" fmla="*/ 109 w 177"/>
                <a:gd name="T85" fmla="*/ 410 h 536"/>
                <a:gd name="T86" fmla="*/ 114 w 177"/>
                <a:gd name="T87" fmla="*/ 443 h 536"/>
                <a:gd name="T88" fmla="*/ 130 w 177"/>
                <a:gd name="T89" fmla="*/ 507 h 536"/>
                <a:gd name="T90" fmla="*/ 138 w 177"/>
                <a:gd name="T91" fmla="*/ 536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7" h="536">
                  <a:moveTo>
                    <a:pt x="17" y="536"/>
                  </a:moveTo>
                  <a:cubicBezTo>
                    <a:pt x="17" y="534"/>
                    <a:pt x="17" y="532"/>
                    <a:pt x="17" y="531"/>
                  </a:cubicBezTo>
                  <a:cubicBezTo>
                    <a:pt x="16" y="524"/>
                    <a:pt x="15" y="518"/>
                    <a:pt x="15" y="512"/>
                  </a:cubicBezTo>
                  <a:cubicBezTo>
                    <a:pt x="14" y="505"/>
                    <a:pt x="14" y="499"/>
                    <a:pt x="14" y="492"/>
                  </a:cubicBezTo>
                  <a:cubicBezTo>
                    <a:pt x="14" y="485"/>
                    <a:pt x="14" y="478"/>
                    <a:pt x="13" y="471"/>
                  </a:cubicBezTo>
                  <a:cubicBezTo>
                    <a:pt x="13" y="467"/>
                    <a:pt x="14" y="463"/>
                    <a:pt x="14" y="459"/>
                  </a:cubicBezTo>
                  <a:cubicBezTo>
                    <a:pt x="14" y="455"/>
                    <a:pt x="14" y="450"/>
                    <a:pt x="13" y="446"/>
                  </a:cubicBezTo>
                  <a:cubicBezTo>
                    <a:pt x="13" y="438"/>
                    <a:pt x="12" y="429"/>
                    <a:pt x="12" y="420"/>
                  </a:cubicBezTo>
                  <a:cubicBezTo>
                    <a:pt x="12" y="415"/>
                    <a:pt x="12" y="410"/>
                    <a:pt x="11" y="405"/>
                  </a:cubicBezTo>
                  <a:cubicBezTo>
                    <a:pt x="11" y="399"/>
                    <a:pt x="12" y="393"/>
                    <a:pt x="14" y="386"/>
                  </a:cubicBezTo>
                  <a:cubicBezTo>
                    <a:pt x="15" y="379"/>
                    <a:pt x="16" y="372"/>
                    <a:pt x="16" y="364"/>
                  </a:cubicBezTo>
                  <a:cubicBezTo>
                    <a:pt x="17" y="357"/>
                    <a:pt x="17" y="350"/>
                    <a:pt x="17" y="343"/>
                  </a:cubicBezTo>
                  <a:cubicBezTo>
                    <a:pt x="17" y="336"/>
                    <a:pt x="18" y="329"/>
                    <a:pt x="17" y="322"/>
                  </a:cubicBezTo>
                  <a:cubicBezTo>
                    <a:pt x="16" y="318"/>
                    <a:pt x="16" y="314"/>
                    <a:pt x="16" y="309"/>
                  </a:cubicBezTo>
                  <a:cubicBezTo>
                    <a:pt x="15" y="303"/>
                    <a:pt x="15" y="296"/>
                    <a:pt x="14" y="289"/>
                  </a:cubicBezTo>
                  <a:cubicBezTo>
                    <a:pt x="14" y="286"/>
                    <a:pt x="13" y="283"/>
                    <a:pt x="13" y="280"/>
                  </a:cubicBezTo>
                  <a:cubicBezTo>
                    <a:pt x="12" y="272"/>
                    <a:pt x="11" y="264"/>
                    <a:pt x="10" y="256"/>
                  </a:cubicBezTo>
                  <a:cubicBezTo>
                    <a:pt x="8" y="248"/>
                    <a:pt x="7" y="241"/>
                    <a:pt x="5" y="233"/>
                  </a:cubicBezTo>
                  <a:cubicBezTo>
                    <a:pt x="5" y="229"/>
                    <a:pt x="4" y="226"/>
                    <a:pt x="3" y="222"/>
                  </a:cubicBezTo>
                  <a:cubicBezTo>
                    <a:pt x="1" y="214"/>
                    <a:pt x="4" y="207"/>
                    <a:pt x="10" y="201"/>
                  </a:cubicBezTo>
                  <a:cubicBezTo>
                    <a:pt x="12" y="198"/>
                    <a:pt x="15" y="196"/>
                    <a:pt x="18" y="193"/>
                  </a:cubicBezTo>
                  <a:cubicBezTo>
                    <a:pt x="18" y="193"/>
                    <a:pt x="19" y="192"/>
                    <a:pt x="19" y="192"/>
                  </a:cubicBezTo>
                  <a:cubicBezTo>
                    <a:pt x="19" y="188"/>
                    <a:pt x="18" y="185"/>
                    <a:pt x="18" y="182"/>
                  </a:cubicBezTo>
                  <a:cubicBezTo>
                    <a:pt x="18" y="181"/>
                    <a:pt x="18" y="179"/>
                    <a:pt x="17" y="178"/>
                  </a:cubicBezTo>
                  <a:cubicBezTo>
                    <a:pt x="15" y="173"/>
                    <a:pt x="14" y="169"/>
                    <a:pt x="12" y="164"/>
                  </a:cubicBezTo>
                  <a:cubicBezTo>
                    <a:pt x="10" y="158"/>
                    <a:pt x="8" y="152"/>
                    <a:pt x="6" y="146"/>
                  </a:cubicBezTo>
                  <a:cubicBezTo>
                    <a:pt x="6" y="143"/>
                    <a:pt x="5" y="140"/>
                    <a:pt x="4" y="137"/>
                  </a:cubicBezTo>
                  <a:cubicBezTo>
                    <a:pt x="3" y="135"/>
                    <a:pt x="3" y="134"/>
                    <a:pt x="2" y="132"/>
                  </a:cubicBezTo>
                  <a:cubicBezTo>
                    <a:pt x="2" y="131"/>
                    <a:pt x="2" y="130"/>
                    <a:pt x="2" y="129"/>
                  </a:cubicBezTo>
                  <a:cubicBezTo>
                    <a:pt x="1" y="127"/>
                    <a:pt x="0" y="125"/>
                    <a:pt x="2" y="123"/>
                  </a:cubicBezTo>
                  <a:cubicBezTo>
                    <a:pt x="0" y="120"/>
                    <a:pt x="2" y="116"/>
                    <a:pt x="2" y="112"/>
                  </a:cubicBezTo>
                  <a:cubicBezTo>
                    <a:pt x="3" y="106"/>
                    <a:pt x="4" y="100"/>
                    <a:pt x="3" y="93"/>
                  </a:cubicBezTo>
                  <a:cubicBezTo>
                    <a:pt x="2" y="89"/>
                    <a:pt x="2" y="85"/>
                    <a:pt x="2" y="81"/>
                  </a:cubicBezTo>
                  <a:cubicBezTo>
                    <a:pt x="2" y="79"/>
                    <a:pt x="2" y="78"/>
                    <a:pt x="2" y="76"/>
                  </a:cubicBezTo>
                  <a:cubicBezTo>
                    <a:pt x="3" y="72"/>
                    <a:pt x="4" y="68"/>
                    <a:pt x="3" y="63"/>
                  </a:cubicBezTo>
                  <a:cubicBezTo>
                    <a:pt x="3" y="59"/>
                    <a:pt x="3" y="54"/>
                    <a:pt x="4" y="50"/>
                  </a:cubicBezTo>
                  <a:cubicBezTo>
                    <a:pt x="4" y="47"/>
                    <a:pt x="4" y="43"/>
                    <a:pt x="4" y="40"/>
                  </a:cubicBezTo>
                  <a:cubicBezTo>
                    <a:pt x="5" y="38"/>
                    <a:pt x="5" y="36"/>
                    <a:pt x="6" y="34"/>
                  </a:cubicBezTo>
                  <a:cubicBezTo>
                    <a:pt x="7" y="32"/>
                    <a:pt x="6" y="31"/>
                    <a:pt x="6" y="29"/>
                  </a:cubicBezTo>
                  <a:cubicBezTo>
                    <a:pt x="5" y="23"/>
                    <a:pt x="4" y="17"/>
                    <a:pt x="5" y="11"/>
                  </a:cubicBezTo>
                  <a:cubicBezTo>
                    <a:pt x="6" y="9"/>
                    <a:pt x="6" y="6"/>
                    <a:pt x="7" y="3"/>
                  </a:cubicBezTo>
                  <a:cubicBezTo>
                    <a:pt x="9" y="2"/>
                    <a:pt x="12" y="2"/>
                    <a:pt x="14" y="1"/>
                  </a:cubicBezTo>
                  <a:cubicBezTo>
                    <a:pt x="18" y="0"/>
                    <a:pt x="22" y="1"/>
                    <a:pt x="26" y="4"/>
                  </a:cubicBezTo>
                  <a:cubicBezTo>
                    <a:pt x="28" y="6"/>
                    <a:pt x="31" y="8"/>
                    <a:pt x="33" y="11"/>
                  </a:cubicBezTo>
                  <a:cubicBezTo>
                    <a:pt x="36" y="15"/>
                    <a:pt x="38" y="20"/>
                    <a:pt x="39" y="25"/>
                  </a:cubicBezTo>
                  <a:cubicBezTo>
                    <a:pt x="40" y="27"/>
                    <a:pt x="40" y="30"/>
                    <a:pt x="40" y="32"/>
                  </a:cubicBezTo>
                  <a:cubicBezTo>
                    <a:pt x="41" y="41"/>
                    <a:pt x="41" y="50"/>
                    <a:pt x="41" y="59"/>
                  </a:cubicBezTo>
                  <a:cubicBezTo>
                    <a:pt x="41" y="61"/>
                    <a:pt x="41" y="62"/>
                    <a:pt x="42" y="64"/>
                  </a:cubicBezTo>
                  <a:cubicBezTo>
                    <a:pt x="43" y="69"/>
                    <a:pt x="44" y="73"/>
                    <a:pt x="44" y="79"/>
                  </a:cubicBezTo>
                  <a:cubicBezTo>
                    <a:pt x="45" y="87"/>
                    <a:pt x="46" y="95"/>
                    <a:pt x="46" y="103"/>
                  </a:cubicBezTo>
                  <a:cubicBezTo>
                    <a:pt x="46" y="105"/>
                    <a:pt x="47" y="107"/>
                    <a:pt x="47" y="108"/>
                  </a:cubicBezTo>
                  <a:cubicBezTo>
                    <a:pt x="49" y="112"/>
                    <a:pt x="50" y="116"/>
                    <a:pt x="52" y="120"/>
                  </a:cubicBezTo>
                  <a:cubicBezTo>
                    <a:pt x="54" y="124"/>
                    <a:pt x="55" y="129"/>
                    <a:pt x="57" y="134"/>
                  </a:cubicBezTo>
                  <a:cubicBezTo>
                    <a:pt x="58" y="138"/>
                    <a:pt x="60" y="142"/>
                    <a:pt x="61" y="147"/>
                  </a:cubicBezTo>
                  <a:cubicBezTo>
                    <a:pt x="61" y="148"/>
                    <a:pt x="62" y="149"/>
                    <a:pt x="62" y="150"/>
                  </a:cubicBezTo>
                  <a:cubicBezTo>
                    <a:pt x="63" y="149"/>
                    <a:pt x="64" y="149"/>
                    <a:pt x="65" y="149"/>
                  </a:cubicBezTo>
                  <a:cubicBezTo>
                    <a:pt x="68" y="146"/>
                    <a:pt x="70" y="144"/>
                    <a:pt x="73" y="142"/>
                  </a:cubicBezTo>
                  <a:cubicBezTo>
                    <a:pt x="79" y="138"/>
                    <a:pt x="85" y="134"/>
                    <a:pt x="92" y="130"/>
                  </a:cubicBezTo>
                  <a:cubicBezTo>
                    <a:pt x="98" y="126"/>
                    <a:pt x="104" y="126"/>
                    <a:pt x="110" y="129"/>
                  </a:cubicBezTo>
                  <a:cubicBezTo>
                    <a:pt x="115" y="132"/>
                    <a:pt x="118" y="136"/>
                    <a:pt x="119" y="141"/>
                  </a:cubicBezTo>
                  <a:cubicBezTo>
                    <a:pt x="120" y="144"/>
                    <a:pt x="121" y="147"/>
                    <a:pt x="122" y="150"/>
                  </a:cubicBezTo>
                  <a:cubicBezTo>
                    <a:pt x="123" y="158"/>
                    <a:pt x="126" y="165"/>
                    <a:pt x="128" y="172"/>
                  </a:cubicBezTo>
                  <a:cubicBezTo>
                    <a:pt x="128" y="172"/>
                    <a:pt x="129" y="172"/>
                    <a:pt x="129" y="173"/>
                  </a:cubicBezTo>
                  <a:cubicBezTo>
                    <a:pt x="130" y="172"/>
                    <a:pt x="131" y="172"/>
                    <a:pt x="131" y="171"/>
                  </a:cubicBezTo>
                  <a:cubicBezTo>
                    <a:pt x="135" y="167"/>
                    <a:pt x="139" y="166"/>
                    <a:pt x="143" y="164"/>
                  </a:cubicBezTo>
                  <a:cubicBezTo>
                    <a:pt x="147" y="163"/>
                    <a:pt x="150" y="164"/>
                    <a:pt x="152" y="166"/>
                  </a:cubicBezTo>
                  <a:cubicBezTo>
                    <a:pt x="156" y="170"/>
                    <a:pt x="160" y="174"/>
                    <a:pt x="162" y="179"/>
                  </a:cubicBezTo>
                  <a:cubicBezTo>
                    <a:pt x="163" y="182"/>
                    <a:pt x="164" y="185"/>
                    <a:pt x="167" y="186"/>
                  </a:cubicBezTo>
                  <a:cubicBezTo>
                    <a:pt x="168" y="187"/>
                    <a:pt x="168" y="187"/>
                    <a:pt x="169" y="187"/>
                  </a:cubicBezTo>
                  <a:cubicBezTo>
                    <a:pt x="175" y="191"/>
                    <a:pt x="177" y="197"/>
                    <a:pt x="176" y="203"/>
                  </a:cubicBezTo>
                  <a:cubicBezTo>
                    <a:pt x="176" y="206"/>
                    <a:pt x="175" y="209"/>
                    <a:pt x="175" y="212"/>
                  </a:cubicBezTo>
                  <a:cubicBezTo>
                    <a:pt x="175" y="215"/>
                    <a:pt x="174" y="217"/>
                    <a:pt x="174" y="219"/>
                  </a:cubicBezTo>
                  <a:cubicBezTo>
                    <a:pt x="173" y="221"/>
                    <a:pt x="172" y="223"/>
                    <a:pt x="172" y="225"/>
                  </a:cubicBezTo>
                  <a:cubicBezTo>
                    <a:pt x="170" y="234"/>
                    <a:pt x="169" y="242"/>
                    <a:pt x="167" y="250"/>
                  </a:cubicBezTo>
                  <a:cubicBezTo>
                    <a:pt x="167" y="253"/>
                    <a:pt x="167" y="255"/>
                    <a:pt x="166" y="257"/>
                  </a:cubicBezTo>
                  <a:cubicBezTo>
                    <a:pt x="166" y="260"/>
                    <a:pt x="166" y="263"/>
                    <a:pt x="165" y="266"/>
                  </a:cubicBezTo>
                  <a:cubicBezTo>
                    <a:pt x="165" y="268"/>
                    <a:pt x="164" y="270"/>
                    <a:pt x="164" y="272"/>
                  </a:cubicBezTo>
                  <a:cubicBezTo>
                    <a:pt x="162" y="278"/>
                    <a:pt x="163" y="284"/>
                    <a:pt x="164" y="289"/>
                  </a:cubicBezTo>
                  <a:cubicBezTo>
                    <a:pt x="164" y="292"/>
                    <a:pt x="163" y="295"/>
                    <a:pt x="163" y="298"/>
                  </a:cubicBezTo>
                  <a:cubicBezTo>
                    <a:pt x="162" y="302"/>
                    <a:pt x="162" y="306"/>
                    <a:pt x="161" y="310"/>
                  </a:cubicBezTo>
                  <a:cubicBezTo>
                    <a:pt x="161" y="316"/>
                    <a:pt x="160" y="322"/>
                    <a:pt x="157" y="328"/>
                  </a:cubicBezTo>
                  <a:cubicBezTo>
                    <a:pt x="156" y="331"/>
                    <a:pt x="155" y="333"/>
                    <a:pt x="154" y="336"/>
                  </a:cubicBezTo>
                  <a:cubicBezTo>
                    <a:pt x="150" y="345"/>
                    <a:pt x="145" y="353"/>
                    <a:pt x="139" y="361"/>
                  </a:cubicBezTo>
                  <a:cubicBezTo>
                    <a:pt x="132" y="369"/>
                    <a:pt x="126" y="378"/>
                    <a:pt x="119" y="386"/>
                  </a:cubicBezTo>
                  <a:cubicBezTo>
                    <a:pt x="115" y="391"/>
                    <a:pt x="113" y="396"/>
                    <a:pt x="110" y="401"/>
                  </a:cubicBezTo>
                  <a:cubicBezTo>
                    <a:pt x="109" y="404"/>
                    <a:pt x="109" y="407"/>
                    <a:pt x="109" y="410"/>
                  </a:cubicBezTo>
                  <a:cubicBezTo>
                    <a:pt x="108" y="414"/>
                    <a:pt x="109" y="418"/>
                    <a:pt x="110" y="422"/>
                  </a:cubicBezTo>
                  <a:cubicBezTo>
                    <a:pt x="111" y="429"/>
                    <a:pt x="112" y="436"/>
                    <a:pt x="114" y="443"/>
                  </a:cubicBezTo>
                  <a:cubicBezTo>
                    <a:pt x="116" y="451"/>
                    <a:pt x="119" y="460"/>
                    <a:pt x="121" y="468"/>
                  </a:cubicBezTo>
                  <a:cubicBezTo>
                    <a:pt x="124" y="481"/>
                    <a:pt x="127" y="494"/>
                    <a:pt x="130" y="507"/>
                  </a:cubicBezTo>
                  <a:cubicBezTo>
                    <a:pt x="131" y="511"/>
                    <a:pt x="132" y="515"/>
                    <a:pt x="133" y="518"/>
                  </a:cubicBezTo>
                  <a:cubicBezTo>
                    <a:pt x="135" y="524"/>
                    <a:pt x="137" y="530"/>
                    <a:pt x="138" y="536"/>
                  </a:cubicBezTo>
                  <a:cubicBezTo>
                    <a:pt x="98" y="536"/>
                    <a:pt x="58" y="536"/>
                    <a:pt x="17" y="536"/>
                  </a:cubicBezTo>
                  <a:close/>
                </a:path>
              </a:pathLst>
            </a:custGeom>
            <a:solidFill>
              <a:srgbClr val="47939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2189163" y="5118100"/>
              <a:ext cx="660400" cy="1739900"/>
            </a:xfrm>
            <a:custGeom>
              <a:avLst/>
              <a:gdLst>
                <a:gd name="T0" fmla="*/ 67 w 194"/>
                <a:gd name="T1" fmla="*/ 490 h 508"/>
                <a:gd name="T2" fmla="*/ 63 w 194"/>
                <a:gd name="T3" fmla="*/ 443 h 508"/>
                <a:gd name="T4" fmla="*/ 57 w 194"/>
                <a:gd name="T5" fmla="*/ 414 h 508"/>
                <a:gd name="T6" fmla="*/ 54 w 194"/>
                <a:gd name="T7" fmla="*/ 396 h 508"/>
                <a:gd name="T8" fmla="*/ 35 w 194"/>
                <a:gd name="T9" fmla="*/ 363 h 508"/>
                <a:gd name="T10" fmla="*/ 26 w 194"/>
                <a:gd name="T11" fmla="*/ 342 h 508"/>
                <a:gd name="T12" fmla="*/ 15 w 194"/>
                <a:gd name="T13" fmla="*/ 314 h 508"/>
                <a:gd name="T14" fmla="*/ 0 w 194"/>
                <a:gd name="T15" fmla="*/ 276 h 508"/>
                <a:gd name="T16" fmla="*/ 6 w 194"/>
                <a:gd name="T17" fmla="*/ 252 h 508"/>
                <a:gd name="T18" fmla="*/ 29 w 194"/>
                <a:gd name="T19" fmla="*/ 229 h 508"/>
                <a:gd name="T20" fmla="*/ 34 w 194"/>
                <a:gd name="T21" fmla="*/ 220 h 508"/>
                <a:gd name="T22" fmla="*/ 60 w 194"/>
                <a:gd name="T23" fmla="*/ 193 h 508"/>
                <a:gd name="T24" fmla="*/ 63 w 194"/>
                <a:gd name="T25" fmla="*/ 189 h 508"/>
                <a:gd name="T26" fmla="*/ 67 w 194"/>
                <a:gd name="T27" fmla="*/ 169 h 508"/>
                <a:gd name="T28" fmla="*/ 100 w 194"/>
                <a:gd name="T29" fmla="*/ 161 h 508"/>
                <a:gd name="T30" fmla="*/ 106 w 194"/>
                <a:gd name="T31" fmla="*/ 163 h 508"/>
                <a:gd name="T32" fmla="*/ 101 w 194"/>
                <a:gd name="T33" fmla="*/ 127 h 508"/>
                <a:gd name="T34" fmla="*/ 96 w 194"/>
                <a:gd name="T35" fmla="*/ 96 h 508"/>
                <a:gd name="T36" fmla="*/ 89 w 194"/>
                <a:gd name="T37" fmla="*/ 53 h 508"/>
                <a:gd name="T38" fmla="*/ 86 w 194"/>
                <a:gd name="T39" fmla="*/ 29 h 508"/>
                <a:gd name="T40" fmla="*/ 90 w 194"/>
                <a:gd name="T41" fmla="*/ 3 h 508"/>
                <a:gd name="T42" fmla="*/ 114 w 194"/>
                <a:gd name="T43" fmla="*/ 9 h 508"/>
                <a:gd name="T44" fmla="*/ 125 w 194"/>
                <a:gd name="T45" fmla="*/ 40 h 508"/>
                <a:gd name="T46" fmla="*/ 128 w 194"/>
                <a:gd name="T47" fmla="*/ 61 h 508"/>
                <a:gd name="T48" fmla="*/ 141 w 194"/>
                <a:gd name="T49" fmla="*/ 107 h 508"/>
                <a:gd name="T50" fmla="*/ 146 w 194"/>
                <a:gd name="T51" fmla="*/ 134 h 508"/>
                <a:gd name="T52" fmla="*/ 156 w 194"/>
                <a:gd name="T53" fmla="*/ 174 h 508"/>
                <a:gd name="T54" fmla="*/ 167 w 194"/>
                <a:gd name="T55" fmla="*/ 204 h 508"/>
                <a:gd name="T56" fmla="*/ 178 w 194"/>
                <a:gd name="T57" fmla="*/ 226 h 508"/>
                <a:gd name="T58" fmla="*/ 189 w 194"/>
                <a:gd name="T59" fmla="*/ 253 h 508"/>
                <a:gd name="T60" fmla="*/ 193 w 194"/>
                <a:gd name="T61" fmla="*/ 301 h 508"/>
                <a:gd name="T62" fmla="*/ 191 w 194"/>
                <a:gd name="T63" fmla="*/ 340 h 508"/>
                <a:gd name="T64" fmla="*/ 187 w 194"/>
                <a:gd name="T65" fmla="*/ 362 h 508"/>
                <a:gd name="T66" fmla="*/ 187 w 194"/>
                <a:gd name="T67" fmla="*/ 400 h 508"/>
                <a:gd name="T68" fmla="*/ 189 w 194"/>
                <a:gd name="T69" fmla="*/ 437 h 508"/>
                <a:gd name="T70" fmla="*/ 189 w 194"/>
                <a:gd name="T71" fmla="*/ 462 h 508"/>
                <a:gd name="T72" fmla="*/ 191 w 194"/>
                <a:gd name="T73" fmla="*/ 508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4" h="508">
                  <a:moveTo>
                    <a:pt x="67" y="508"/>
                  </a:moveTo>
                  <a:cubicBezTo>
                    <a:pt x="67" y="502"/>
                    <a:pt x="67" y="496"/>
                    <a:pt x="67" y="490"/>
                  </a:cubicBezTo>
                  <a:cubicBezTo>
                    <a:pt x="66" y="481"/>
                    <a:pt x="66" y="472"/>
                    <a:pt x="65" y="463"/>
                  </a:cubicBezTo>
                  <a:cubicBezTo>
                    <a:pt x="64" y="456"/>
                    <a:pt x="64" y="450"/>
                    <a:pt x="63" y="443"/>
                  </a:cubicBezTo>
                  <a:cubicBezTo>
                    <a:pt x="63" y="440"/>
                    <a:pt x="62" y="437"/>
                    <a:pt x="61" y="434"/>
                  </a:cubicBezTo>
                  <a:cubicBezTo>
                    <a:pt x="59" y="427"/>
                    <a:pt x="58" y="420"/>
                    <a:pt x="57" y="414"/>
                  </a:cubicBezTo>
                  <a:cubicBezTo>
                    <a:pt x="57" y="409"/>
                    <a:pt x="56" y="404"/>
                    <a:pt x="55" y="399"/>
                  </a:cubicBezTo>
                  <a:cubicBezTo>
                    <a:pt x="55" y="398"/>
                    <a:pt x="54" y="397"/>
                    <a:pt x="54" y="396"/>
                  </a:cubicBezTo>
                  <a:cubicBezTo>
                    <a:pt x="52" y="391"/>
                    <a:pt x="50" y="387"/>
                    <a:pt x="48" y="384"/>
                  </a:cubicBezTo>
                  <a:cubicBezTo>
                    <a:pt x="43" y="377"/>
                    <a:pt x="39" y="370"/>
                    <a:pt x="35" y="363"/>
                  </a:cubicBezTo>
                  <a:cubicBezTo>
                    <a:pt x="33" y="360"/>
                    <a:pt x="33" y="357"/>
                    <a:pt x="31" y="355"/>
                  </a:cubicBezTo>
                  <a:cubicBezTo>
                    <a:pt x="30" y="350"/>
                    <a:pt x="28" y="346"/>
                    <a:pt x="26" y="342"/>
                  </a:cubicBezTo>
                  <a:cubicBezTo>
                    <a:pt x="24" y="338"/>
                    <a:pt x="23" y="335"/>
                    <a:pt x="22" y="331"/>
                  </a:cubicBezTo>
                  <a:cubicBezTo>
                    <a:pt x="20" y="325"/>
                    <a:pt x="18" y="319"/>
                    <a:pt x="15" y="314"/>
                  </a:cubicBezTo>
                  <a:cubicBezTo>
                    <a:pt x="14" y="310"/>
                    <a:pt x="12" y="307"/>
                    <a:pt x="10" y="303"/>
                  </a:cubicBezTo>
                  <a:cubicBezTo>
                    <a:pt x="5" y="295"/>
                    <a:pt x="1" y="286"/>
                    <a:pt x="0" y="276"/>
                  </a:cubicBezTo>
                  <a:cubicBezTo>
                    <a:pt x="0" y="275"/>
                    <a:pt x="0" y="274"/>
                    <a:pt x="0" y="272"/>
                  </a:cubicBezTo>
                  <a:cubicBezTo>
                    <a:pt x="1" y="265"/>
                    <a:pt x="2" y="259"/>
                    <a:pt x="6" y="252"/>
                  </a:cubicBezTo>
                  <a:cubicBezTo>
                    <a:pt x="8" y="248"/>
                    <a:pt x="11" y="244"/>
                    <a:pt x="15" y="240"/>
                  </a:cubicBezTo>
                  <a:cubicBezTo>
                    <a:pt x="19" y="235"/>
                    <a:pt x="24" y="231"/>
                    <a:pt x="29" y="229"/>
                  </a:cubicBezTo>
                  <a:cubicBezTo>
                    <a:pt x="33" y="228"/>
                    <a:pt x="34" y="226"/>
                    <a:pt x="34" y="222"/>
                  </a:cubicBezTo>
                  <a:cubicBezTo>
                    <a:pt x="34" y="222"/>
                    <a:pt x="34" y="221"/>
                    <a:pt x="34" y="220"/>
                  </a:cubicBezTo>
                  <a:cubicBezTo>
                    <a:pt x="33" y="216"/>
                    <a:pt x="34" y="213"/>
                    <a:pt x="37" y="209"/>
                  </a:cubicBezTo>
                  <a:cubicBezTo>
                    <a:pt x="43" y="201"/>
                    <a:pt x="50" y="195"/>
                    <a:pt x="60" y="193"/>
                  </a:cubicBezTo>
                  <a:cubicBezTo>
                    <a:pt x="61" y="193"/>
                    <a:pt x="62" y="193"/>
                    <a:pt x="62" y="192"/>
                  </a:cubicBezTo>
                  <a:cubicBezTo>
                    <a:pt x="62" y="191"/>
                    <a:pt x="63" y="190"/>
                    <a:pt x="63" y="189"/>
                  </a:cubicBezTo>
                  <a:cubicBezTo>
                    <a:pt x="62" y="187"/>
                    <a:pt x="62" y="184"/>
                    <a:pt x="62" y="182"/>
                  </a:cubicBezTo>
                  <a:cubicBezTo>
                    <a:pt x="62" y="177"/>
                    <a:pt x="64" y="172"/>
                    <a:pt x="67" y="169"/>
                  </a:cubicBezTo>
                  <a:cubicBezTo>
                    <a:pt x="73" y="162"/>
                    <a:pt x="80" y="158"/>
                    <a:pt x="89" y="158"/>
                  </a:cubicBezTo>
                  <a:cubicBezTo>
                    <a:pt x="93" y="158"/>
                    <a:pt x="97" y="158"/>
                    <a:pt x="100" y="161"/>
                  </a:cubicBezTo>
                  <a:cubicBezTo>
                    <a:pt x="100" y="161"/>
                    <a:pt x="101" y="162"/>
                    <a:pt x="102" y="162"/>
                  </a:cubicBezTo>
                  <a:cubicBezTo>
                    <a:pt x="103" y="163"/>
                    <a:pt x="104" y="163"/>
                    <a:pt x="106" y="163"/>
                  </a:cubicBezTo>
                  <a:cubicBezTo>
                    <a:pt x="107" y="161"/>
                    <a:pt x="106" y="160"/>
                    <a:pt x="106" y="158"/>
                  </a:cubicBezTo>
                  <a:cubicBezTo>
                    <a:pt x="104" y="148"/>
                    <a:pt x="103" y="138"/>
                    <a:pt x="101" y="127"/>
                  </a:cubicBezTo>
                  <a:cubicBezTo>
                    <a:pt x="100" y="124"/>
                    <a:pt x="99" y="121"/>
                    <a:pt x="99" y="118"/>
                  </a:cubicBezTo>
                  <a:cubicBezTo>
                    <a:pt x="98" y="111"/>
                    <a:pt x="97" y="104"/>
                    <a:pt x="96" y="96"/>
                  </a:cubicBezTo>
                  <a:cubicBezTo>
                    <a:pt x="95" y="90"/>
                    <a:pt x="95" y="83"/>
                    <a:pt x="94" y="77"/>
                  </a:cubicBezTo>
                  <a:cubicBezTo>
                    <a:pt x="92" y="69"/>
                    <a:pt x="90" y="61"/>
                    <a:pt x="89" y="53"/>
                  </a:cubicBezTo>
                  <a:cubicBezTo>
                    <a:pt x="88" y="49"/>
                    <a:pt x="88" y="45"/>
                    <a:pt x="88" y="41"/>
                  </a:cubicBezTo>
                  <a:cubicBezTo>
                    <a:pt x="87" y="37"/>
                    <a:pt x="87" y="33"/>
                    <a:pt x="86" y="29"/>
                  </a:cubicBezTo>
                  <a:cubicBezTo>
                    <a:pt x="85" y="23"/>
                    <a:pt x="85" y="18"/>
                    <a:pt x="85" y="12"/>
                  </a:cubicBezTo>
                  <a:cubicBezTo>
                    <a:pt x="86" y="8"/>
                    <a:pt x="88" y="5"/>
                    <a:pt x="90" y="3"/>
                  </a:cubicBezTo>
                  <a:cubicBezTo>
                    <a:pt x="91" y="2"/>
                    <a:pt x="92" y="1"/>
                    <a:pt x="94" y="1"/>
                  </a:cubicBezTo>
                  <a:cubicBezTo>
                    <a:pt x="101" y="0"/>
                    <a:pt x="109" y="2"/>
                    <a:pt x="114" y="9"/>
                  </a:cubicBezTo>
                  <a:cubicBezTo>
                    <a:pt x="116" y="12"/>
                    <a:pt x="118" y="16"/>
                    <a:pt x="119" y="20"/>
                  </a:cubicBezTo>
                  <a:cubicBezTo>
                    <a:pt x="121" y="27"/>
                    <a:pt x="123" y="33"/>
                    <a:pt x="125" y="40"/>
                  </a:cubicBezTo>
                  <a:cubicBezTo>
                    <a:pt x="126" y="45"/>
                    <a:pt x="126" y="49"/>
                    <a:pt x="127" y="53"/>
                  </a:cubicBezTo>
                  <a:cubicBezTo>
                    <a:pt x="127" y="56"/>
                    <a:pt x="128" y="58"/>
                    <a:pt x="128" y="61"/>
                  </a:cubicBezTo>
                  <a:cubicBezTo>
                    <a:pt x="131" y="70"/>
                    <a:pt x="133" y="80"/>
                    <a:pt x="137" y="89"/>
                  </a:cubicBezTo>
                  <a:cubicBezTo>
                    <a:pt x="139" y="95"/>
                    <a:pt x="140" y="101"/>
                    <a:pt x="141" y="107"/>
                  </a:cubicBezTo>
                  <a:cubicBezTo>
                    <a:pt x="142" y="111"/>
                    <a:pt x="143" y="115"/>
                    <a:pt x="144" y="120"/>
                  </a:cubicBezTo>
                  <a:cubicBezTo>
                    <a:pt x="144" y="124"/>
                    <a:pt x="145" y="129"/>
                    <a:pt x="146" y="134"/>
                  </a:cubicBezTo>
                  <a:cubicBezTo>
                    <a:pt x="148" y="143"/>
                    <a:pt x="150" y="151"/>
                    <a:pt x="152" y="159"/>
                  </a:cubicBezTo>
                  <a:cubicBezTo>
                    <a:pt x="153" y="164"/>
                    <a:pt x="154" y="169"/>
                    <a:pt x="156" y="174"/>
                  </a:cubicBezTo>
                  <a:cubicBezTo>
                    <a:pt x="159" y="180"/>
                    <a:pt x="161" y="186"/>
                    <a:pt x="162" y="192"/>
                  </a:cubicBezTo>
                  <a:cubicBezTo>
                    <a:pt x="162" y="196"/>
                    <a:pt x="164" y="201"/>
                    <a:pt x="167" y="204"/>
                  </a:cubicBezTo>
                  <a:cubicBezTo>
                    <a:pt x="169" y="208"/>
                    <a:pt x="171" y="212"/>
                    <a:pt x="173" y="216"/>
                  </a:cubicBezTo>
                  <a:cubicBezTo>
                    <a:pt x="174" y="219"/>
                    <a:pt x="176" y="223"/>
                    <a:pt x="178" y="226"/>
                  </a:cubicBezTo>
                  <a:cubicBezTo>
                    <a:pt x="181" y="231"/>
                    <a:pt x="184" y="237"/>
                    <a:pt x="186" y="242"/>
                  </a:cubicBezTo>
                  <a:cubicBezTo>
                    <a:pt x="187" y="246"/>
                    <a:pt x="188" y="249"/>
                    <a:pt x="189" y="253"/>
                  </a:cubicBezTo>
                  <a:cubicBezTo>
                    <a:pt x="189" y="258"/>
                    <a:pt x="190" y="263"/>
                    <a:pt x="190" y="268"/>
                  </a:cubicBezTo>
                  <a:cubicBezTo>
                    <a:pt x="191" y="279"/>
                    <a:pt x="193" y="290"/>
                    <a:pt x="193" y="301"/>
                  </a:cubicBezTo>
                  <a:cubicBezTo>
                    <a:pt x="193" y="309"/>
                    <a:pt x="194" y="317"/>
                    <a:pt x="193" y="325"/>
                  </a:cubicBezTo>
                  <a:cubicBezTo>
                    <a:pt x="192" y="330"/>
                    <a:pt x="191" y="335"/>
                    <a:pt x="191" y="340"/>
                  </a:cubicBezTo>
                  <a:cubicBezTo>
                    <a:pt x="190" y="342"/>
                    <a:pt x="190" y="344"/>
                    <a:pt x="189" y="347"/>
                  </a:cubicBezTo>
                  <a:cubicBezTo>
                    <a:pt x="188" y="352"/>
                    <a:pt x="187" y="357"/>
                    <a:pt x="187" y="362"/>
                  </a:cubicBezTo>
                  <a:cubicBezTo>
                    <a:pt x="187" y="366"/>
                    <a:pt x="186" y="371"/>
                    <a:pt x="186" y="375"/>
                  </a:cubicBezTo>
                  <a:cubicBezTo>
                    <a:pt x="185" y="384"/>
                    <a:pt x="186" y="392"/>
                    <a:pt x="187" y="400"/>
                  </a:cubicBezTo>
                  <a:cubicBezTo>
                    <a:pt x="188" y="407"/>
                    <a:pt x="188" y="413"/>
                    <a:pt x="189" y="420"/>
                  </a:cubicBezTo>
                  <a:cubicBezTo>
                    <a:pt x="189" y="426"/>
                    <a:pt x="189" y="431"/>
                    <a:pt x="189" y="437"/>
                  </a:cubicBezTo>
                  <a:cubicBezTo>
                    <a:pt x="189" y="442"/>
                    <a:pt x="189" y="447"/>
                    <a:pt x="189" y="452"/>
                  </a:cubicBezTo>
                  <a:cubicBezTo>
                    <a:pt x="189" y="455"/>
                    <a:pt x="189" y="458"/>
                    <a:pt x="189" y="462"/>
                  </a:cubicBezTo>
                  <a:cubicBezTo>
                    <a:pt x="189" y="467"/>
                    <a:pt x="189" y="472"/>
                    <a:pt x="190" y="478"/>
                  </a:cubicBezTo>
                  <a:cubicBezTo>
                    <a:pt x="190" y="488"/>
                    <a:pt x="190" y="498"/>
                    <a:pt x="191" y="508"/>
                  </a:cubicBezTo>
                  <a:cubicBezTo>
                    <a:pt x="149" y="508"/>
                    <a:pt x="108" y="508"/>
                    <a:pt x="67" y="508"/>
                  </a:cubicBezTo>
                  <a:close/>
                </a:path>
              </a:pathLst>
            </a:custGeom>
            <a:solidFill>
              <a:srgbClr val="47939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2849563" y="4968875"/>
              <a:ext cx="566738" cy="1889125"/>
            </a:xfrm>
            <a:custGeom>
              <a:avLst/>
              <a:gdLst>
                <a:gd name="T0" fmla="*/ 53 w 166"/>
                <a:gd name="T1" fmla="*/ 541 h 552"/>
                <a:gd name="T2" fmla="*/ 57 w 166"/>
                <a:gd name="T3" fmla="*/ 491 h 552"/>
                <a:gd name="T4" fmla="*/ 62 w 166"/>
                <a:gd name="T5" fmla="*/ 451 h 552"/>
                <a:gd name="T6" fmla="*/ 60 w 166"/>
                <a:gd name="T7" fmla="*/ 434 h 552"/>
                <a:gd name="T8" fmla="*/ 54 w 166"/>
                <a:gd name="T9" fmla="*/ 409 h 552"/>
                <a:gd name="T10" fmla="*/ 37 w 166"/>
                <a:gd name="T11" fmla="*/ 372 h 552"/>
                <a:gd name="T12" fmla="*/ 8 w 166"/>
                <a:gd name="T13" fmla="*/ 322 h 552"/>
                <a:gd name="T14" fmla="*/ 3 w 166"/>
                <a:gd name="T15" fmla="*/ 297 h 552"/>
                <a:gd name="T16" fmla="*/ 3 w 166"/>
                <a:gd name="T17" fmla="*/ 275 h 552"/>
                <a:gd name="T18" fmla="*/ 3 w 166"/>
                <a:gd name="T19" fmla="*/ 253 h 552"/>
                <a:gd name="T20" fmla="*/ 2 w 166"/>
                <a:gd name="T21" fmla="*/ 227 h 552"/>
                <a:gd name="T22" fmla="*/ 0 w 166"/>
                <a:gd name="T23" fmla="*/ 191 h 552"/>
                <a:gd name="T24" fmla="*/ 9 w 166"/>
                <a:gd name="T25" fmla="*/ 164 h 552"/>
                <a:gd name="T26" fmla="*/ 16 w 166"/>
                <a:gd name="T27" fmla="*/ 145 h 552"/>
                <a:gd name="T28" fmla="*/ 44 w 166"/>
                <a:gd name="T29" fmla="*/ 153 h 552"/>
                <a:gd name="T30" fmla="*/ 49 w 166"/>
                <a:gd name="T31" fmla="*/ 148 h 552"/>
                <a:gd name="T32" fmla="*/ 68 w 166"/>
                <a:gd name="T33" fmla="*/ 146 h 552"/>
                <a:gd name="T34" fmla="*/ 84 w 166"/>
                <a:gd name="T35" fmla="*/ 152 h 552"/>
                <a:gd name="T36" fmla="*/ 91 w 166"/>
                <a:gd name="T37" fmla="*/ 144 h 552"/>
                <a:gd name="T38" fmla="*/ 98 w 166"/>
                <a:gd name="T39" fmla="*/ 112 h 552"/>
                <a:gd name="T40" fmla="*/ 106 w 166"/>
                <a:gd name="T41" fmla="*/ 74 h 552"/>
                <a:gd name="T42" fmla="*/ 111 w 166"/>
                <a:gd name="T43" fmla="*/ 56 h 552"/>
                <a:gd name="T44" fmla="*/ 116 w 166"/>
                <a:gd name="T45" fmla="*/ 33 h 552"/>
                <a:gd name="T46" fmla="*/ 130 w 166"/>
                <a:gd name="T47" fmla="*/ 6 h 552"/>
                <a:gd name="T48" fmla="*/ 150 w 166"/>
                <a:gd name="T49" fmla="*/ 9 h 552"/>
                <a:gd name="T50" fmla="*/ 148 w 166"/>
                <a:gd name="T51" fmla="*/ 34 h 552"/>
                <a:gd name="T52" fmla="*/ 145 w 166"/>
                <a:gd name="T53" fmla="*/ 57 h 552"/>
                <a:gd name="T54" fmla="*/ 143 w 166"/>
                <a:gd name="T55" fmla="*/ 71 h 552"/>
                <a:gd name="T56" fmla="*/ 141 w 166"/>
                <a:gd name="T57" fmla="*/ 104 h 552"/>
                <a:gd name="T58" fmla="*/ 142 w 166"/>
                <a:gd name="T59" fmla="*/ 111 h 552"/>
                <a:gd name="T60" fmla="*/ 140 w 166"/>
                <a:gd name="T61" fmla="*/ 132 h 552"/>
                <a:gd name="T62" fmla="*/ 136 w 166"/>
                <a:gd name="T63" fmla="*/ 168 h 552"/>
                <a:gd name="T64" fmla="*/ 137 w 166"/>
                <a:gd name="T65" fmla="*/ 186 h 552"/>
                <a:gd name="T66" fmla="*/ 155 w 166"/>
                <a:gd name="T67" fmla="*/ 198 h 552"/>
                <a:gd name="T68" fmla="*/ 162 w 166"/>
                <a:gd name="T69" fmla="*/ 226 h 552"/>
                <a:gd name="T70" fmla="*/ 164 w 166"/>
                <a:gd name="T71" fmla="*/ 246 h 552"/>
                <a:gd name="T72" fmla="*/ 161 w 166"/>
                <a:gd name="T73" fmla="*/ 291 h 552"/>
                <a:gd name="T74" fmla="*/ 155 w 166"/>
                <a:gd name="T75" fmla="*/ 321 h 552"/>
                <a:gd name="T76" fmla="*/ 149 w 166"/>
                <a:gd name="T77" fmla="*/ 383 h 552"/>
                <a:gd name="T78" fmla="*/ 151 w 166"/>
                <a:gd name="T79" fmla="*/ 411 h 552"/>
                <a:gd name="T80" fmla="*/ 153 w 166"/>
                <a:gd name="T81" fmla="*/ 443 h 552"/>
                <a:gd name="T82" fmla="*/ 156 w 166"/>
                <a:gd name="T83" fmla="*/ 484 h 552"/>
                <a:gd name="T84" fmla="*/ 160 w 166"/>
                <a:gd name="T85" fmla="*/ 544 h 552"/>
                <a:gd name="T86" fmla="*/ 51 w 166"/>
                <a:gd name="T87" fmla="*/ 552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6" h="552">
                  <a:moveTo>
                    <a:pt x="51" y="552"/>
                  </a:moveTo>
                  <a:cubicBezTo>
                    <a:pt x="52" y="549"/>
                    <a:pt x="53" y="545"/>
                    <a:pt x="53" y="541"/>
                  </a:cubicBezTo>
                  <a:cubicBezTo>
                    <a:pt x="54" y="533"/>
                    <a:pt x="55" y="525"/>
                    <a:pt x="55" y="518"/>
                  </a:cubicBezTo>
                  <a:cubicBezTo>
                    <a:pt x="56" y="509"/>
                    <a:pt x="57" y="500"/>
                    <a:pt x="57" y="491"/>
                  </a:cubicBezTo>
                  <a:cubicBezTo>
                    <a:pt x="58" y="483"/>
                    <a:pt x="59" y="476"/>
                    <a:pt x="61" y="468"/>
                  </a:cubicBezTo>
                  <a:cubicBezTo>
                    <a:pt x="62" y="462"/>
                    <a:pt x="63" y="457"/>
                    <a:pt x="62" y="451"/>
                  </a:cubicBezTo>
                  <a:cubicBezTo>
                    <a:pt x="62" y="448"/>
                    <a:pt x="62" y="444"/>
                    <a:pt x="61" y="441"/>
                  </a:cubicBezTo>
                  <a:cubicBezTo>
                    <a:pt x="61" y="439"/>
                    <a:pt x="60" y="436"/>
                    <a:pt x="60" y="434"/>
                  </a:cubicBezTo>
                  <a:cubicBezTo>
                    <a:pt x="60" y="430"/>
                    <a:pt x="59" y="426"/>
                    <a:pt x="58" y="423"/>
                  </a:cubicBezTo>
                  <a:cubicBezTo>
                    <a:pt x="56" y="418"/>
                    <a:pt x="55" y="414"/>
                    <a:pt x="54" y="409"/>
                  </a:cubicBezTo>
                  <a:cubicBezTo>
                    <a:pt x="53" y="403"/>
                    <a:pt x="50" y="397"/>
                    <a:pt x="48" y="391"/>
                  </a:cubicBezTo>
                  <a:cubicBezTo>
                    <a:pt x="45" y="384"/>
                    <a:pt x="41" y="378"/>
                    <a:pt x="37" y="372"/>
                  </a:cubicBezTo>
                  <a:cubicBezTo>
                    <a:pt x="33" y="366"/>
                    <a:pt x="28" y="361"/>
                    <a:pt x="23" y="355"/>
                  </a:cubicBezTo>
                  <a:cubicBezTo>
                    <a:pt x="16" y="345"/>
                    <a:pt x="11" y="334"/>
                    <a:pt x="8" y="322"/>
                  </a:cubicBezTo>
                  <a:cubicBezTo>
                    <a:pt x="8" y="320"/>
                    <a:pt x="7" y="318"/>
                    <a:pt x="7" y="316"/>
                  </a:cubicBezTo>
                  <a:cubicBezTo>
                    <a:pt x="5" y="310"/>
                    <a:pt x="4" y="304"/>
                    <a:pt x="3" y="297"/>
                  </a:cubicBezTo>
                  <a:cubicBezTo>
                    <a:pt x="3" y="293"/>
                    <a:pt x="3" y="290"/>
                    <a:pt x="2" y="286"/>
                  </a:cubicBezTo>
                  <a:cubicBezTo>
                    <a:pt x="2" y="282"/>
                    <a:pt x="2" y="279"/>
                    <a:pt x="3" y="275"/>
                  </a:cubicBezTo>
                  <a:cubicBezTo>
                    <a:pt x="4" y="271"/>
                    <a:pt x="4" y="267"/>
                    <a:pt x="3" y="262"/>
                  </a:cubicBezTo>
                  <a:cubicBezTo>
                    <a:pt x="3" y="259"/>
                    <a:pt x="3" y="256"/>
                    <a:pt x="3" y="253"/>
                  </a:cubicBezTo>
                  <a:cubicBezTo>
                    <a:pt x="3" y="247"/>
                    <a:pt x="3" y="242"/>
                    <a:pt x="3" y="236"/>
                  </a:cubicBezTo>
                  <a:cubicBezTo>
                    <a:pt x="3" y="233"/>
                    <a:pt x="2" y="230"/>
                    <a:pt x="2" y="227"/>
                  </a:cubicBezTo>
                  <a:cubicBezTo>
                    <a:pt x="2" y="219"/>
                    <a:pt x="1" y="211"/>
                    <a:pt x="1" y="203"/>
                  </a:cubicBezTo>
                  <a:cubicBezTo>
                    <a:pt x="0" y="199"/>
                    <a:pt x="0" y="195"/>
                    <a:pt x="0" y="191"/>
                  </a:cubicBezTo>
                  <a:cubicBezTo>
                    <a:pt x="0" y="188"/>
                    <a:pt x="0" y="185"/>
                    <a:pt x="2" y="182"/>
                  </a:cubicBezTo>
                  <a:cubicBezTo>
                    <a:pt x="5" y="176"/>
                    <a:pt x="6" y="170"/>
                    <a:pt x="9" y="164"/>
                  </a:cubicBezTo>
                  <a:cubicBezTo>
                    <a:pt x="10" y="160"/>
                    <a:pt x="11" y="156"/>
                    <a:pt x="13" y="152"/>
                  </a:cubicBezTo>
                  <a:cubicBezTo>
                    <a:pt x="14" y="149"/>
                    <a:pt x="15" y="147"/>
                    <a:pt x="16" y="145"/>
                  </a:cubicBezTo>
                  <a:cubicBezTo>
                    <a:pt x="20" y="138"/>
                    <a:pt x="26" y="137"/>
                    <a:pt x="32" y="141"/>
                  </a:cubicBezTo>
                  <a:cubicBezTo>
                    <a:pt x="38" y="145"/>
                    <a:pt x="38" y="146"/>
                    <a:pt x="44" y="153"/>
                  </a:cubicBezTo>
                  <a:cubicBezTo>
                    <a:pt x="45" y="153"/>
                    <a:pt x="46" y="152"/>
                    <a:pt x="46" y="151"/>
                  </a:cubicBezTo>
                  <a:cubicBezTo>
                    <a:pt x="47" y="150"/>
                    <a:pt x="48" y="149"/>
                    <a:pt x="49" y="148"/>
                  </a:cubicBezTo>
                  <a:cubicBezTo>
                    <a:pt x="54" y="144"/>
                    <a:pt x="58" y="143"/>
                    <a:pt x="64" y="144"/>
                  </a:cubicBezTo>
                  <a:cubicBezTo>
                    <a:pt x="65" y="145"/>
                    <a:pt x="67" y="145"/>
                    <a:pt x="68" y="146"/>
                  </a:cubicBezTo>
                  <a:cubicBezTo>
                    <a:pt x="71" y="147"/>
                    <a:pt x="73" y="148"/>
                    <a:pt x="76" y="149"/>
                  </a:cubicBezTo>
                  <a:cubicBezTo>
                    <a:pt x="79" y="150"/>
                    <a:pt x="81" y="151"/>
                    <a:pt x="84" y="152"/>
                  </a:cubicBezTo>
                  <a:cubicBezTo>
                    <a:pt x="86" y="152"/>
                    <a:pt x="88" y="154"/>
                    <a:pt x="90" y="153"/>
                  </a:cubicBezTo>
                  <a:cubicBezTo>
                    <a:pt x="91" y="150"/>
                    <a:pt x="91" y="148"/>
                    <a:pt x="91" y="144"/>
                  </a:cubicBezTo>
                  <a:cubicBezTo>
                    <a:pt x="91" y="138"/>
                    <a:pt x="92" y="131"/>
                    <a:pt x="94" y="125"/>
                  </a:cubicBezTo>
                  <a:cubicBezTo>
                    <a:pt x="95" y="120"/>
                    <a:pt x="97" y="116"/>
                    <a:pt x="98" y="112"/>
                  </a:cubicBezTo>
                  <a:cubicBezTo>
                    <a:pt x="99" y="110"/>
                    <a:pt x="100" y="108"/>
                    <a:pt x="100" y="106"/>
                  </a:cubicBezTo>
                  <a:cubicBezTo>
                    <a:pt x="102" y="95"/>
                    <a:pt x="104" y="84"/>
                    <a:pt x="106" y="74"/>
                  </a:cubicBezTo>
                  <a:cubicBezTo>
                    <a:pt x="107" y="69"/>
                    <a:pt x="108" y="64"/>
                    <a:pt x="110" y="59"/>
                  </a:cubicBezTo>
                  <a:cubicBezTo>
                    <a:pt x="111" y="58"/>
                    <a:pt x="111" y="57"/>
                    <a:pt x="111" y="56"/>
                  </a:cubicBezTo>
                  <a:cubicBezTo>
                    <a:pt x="112" y="51"/>
                    <a:pt x="112" y="47"/>
                    <a:pt x="114" y="42"/>
                  </a:cubicBezTo>
                  <a:cubicBezTo>
                    <a:pt x="115" y="39"/>
                    <a:pt x="115" y="36"/>
                    <a:pt x="116" y="33"/>
                  </a:cubicBezTo>
                  <a:cubicBezTo>
                    <a:pt x="117" y="29"/>
                    <a:pt x="118" y="25"/>
                    <a:pt x="119" y="21"/>
                  </a:cubicBezTo>
                  <a:cubicBezTo>
                    <a:pt x="122" y="15"/>
                    <a:pt x="125" y="10"/>
                    <a:pt x="130" y="6"/>
                  </a:cubicBezTo>
                  <a:cubicBezTo>
                    <a:pt x="134" y="2"/>
                    <a:pt x="142" y="0"/>
                    <a:pt x="147" y="3"/>
                  </a:cubicBezTo>
                  <a:cubicBezTo>
                    <a:pt x="149" y="5"/>
                    <a:pt x="150" y="6"/>
                    <a:pt x="150" y="9"/>
                  </a:cubicBezTo>
                  <a:cubicBezTo>
                    <a:pt x="150" y="13"/>
                    <a:pt x="149" y="17"/>
                    <a:pt x="149" y="21"/>
                  </a:cubicBezTo>
                  <a:cubicBezTo>
                    <a:pt x="148" y="26"/>
                    <a:pt x="147" y="30"/>
                    <a:pt x="148" y="34"/>
                  </a:cubicBezTo>
                  <a:cubicBezTo>
                    <a:pt x="148" y="35"/>
                    <a:pt x="148" y="37"/>
                    <a:pt x="147" y="38"/>
                  </a:cubicBezTo>
                  <a:cubicBezTo>
                    <a:pt x="146" y="44"/>
                    <a:pt x="145" y="50"/>
                    <a:pt x="145" y="57"/>
                  </a:cubicBezTo>
                  <a:cubicBezTo>
                    <a:pt x="145" y="59"/>
                    <a:pt x="144" y="62"/>
                    <a:pt x="144" y="65"/>
                  </a:cubicBezTo>
                  <a:cubicBezTo>
                    <a:pt x="143" y="67"/>
                    <a:pt x="143" y="69"/>
                    <a:pt x="143" y="71"/>
                  </a:cubicBezTo>
                  <a:cubicBezTo>
                    <a:pt x="144" y="74"/>
                    <a:pt x="144" y="77"/>
                    <a:pt x="143" y="81"/>
                  </a:cubicBezTo>
                  <a:cubicBezTo>
                    <a:pt x="142" y="88"/>
                    <a:pt x="141" y="96"/>
                    <a:pt x="141" y="104"/>
                  </a:cubicBezTo>
                  <a:cubicBezTo>
                    <a:pt x="142" y="105"/>
                    <a:pt x="142" y="106"/>
                    <a:pt x="142" y="107"/>
                  </a:cubicBezTo>
                  <a:cubicBezTo>
                    <a:pt x="142" y="109"/>
                    <a:pt x="142" y="110"/>
                    <a:pt x="142" y="111"/>
                  </a:cubicBezTo>
                  <a:cubicBezTo>
                    <a:pt x="142" y="117"/>
                    <a:pt x="141" y="122"/>
                    <a:pt x="140" y="127"/>
                  </a:cubicBezTo>
                  <a:cubicBezTo>
                    <a:pt x="140" y="129"/>
                    <a:pt x="140" y="130"/>
                    <a:pt x="140" y="132"/>
                  </a:cubicBezTo>
                  <a:cubicBezTo>
                    <a:pt x="140" y="135"/>
                    <a:pt x="140" y="138"/>
                    <a:pt x="139" y="140"/>
                  </a:cubicBezTo>
                  <a:cubicBezTo>
                    <a:pt x="139" y="150"/>
                    <a:pt x="137" y="159"/>
                    <a:pt x="136" y="168"/>
                  </a:cubicBezTo>
                  <a:cubicBezTo>
                    <a:pt x="135" y="173"/>
                    <a:pt x="135" y="177"/>
                    <a:pt x="134" y="181"/>
                  </a:cubicBezTo>
                  <a:cubicBezTo>
                    <a:pt x="134" y="184"/>
                    <a:pt x="135" y="185"/>
                    <a:pt x="137" y="186"/>
                  </a:cubicBezTo>
                  <a:cubicBezTo>
                    <a:pt x="138" y="187"/>
                    <a:pt x="139" y="187"/>
                    <a:pt x="140" y="188"/>
                  </a:cubicBezTo>
                  <a:cubicBezTo>
                    <a:pt x="145" y="190"/>
                    <a:pt x="150" y="194"/>
                    <a:pt x="155" y="198"/>
                  </a:cubicBezTo>
                  <a:cubicBezTo>
                    <a:pt x="160" y="203"/>
                    <a:pt x="163" y="209"/>
                    <a:pt x="162" y="216"/>
                  </a:cubicBezTo>
                  <a:cubicBezTo>
                    <a:pt x="161" y="219"/>
                    <a:pt x="161" y="223"/>
                    <a:pt x="162" y="226"/>
                  </a:cubicBezTo>
                  <a:cubicBezTo>
                    <a:pt x="163" y="229"/>
                    <a:pt x="162" y="232"/>
                    <a:pt x="162" y="235"/>
                  </a:cubicBezTo>
                  <a:cubicBezTo>
                    <a:pt x="162" y="239"/>
                    <a:pt x="162" y="243"/>
                    <a:pt x="164" y="246"/>
                  </a:cubicBezTo>
                  <a:cubicBezTo>
                    <a:pt x="165" y="248"/>
                    <a:pt x="166" y="251"/>
                    <a:pt x="166" y="254"/>
                  </a:cubicBezTo>
                  <a:cubicBezTo>
                    <a:pt x="165" y="267"/>
                    <a:pt x="163" y="279"/>
                    <a:pt x="161" y="291"/>
                  </a:cubicBezTo>
                  <a:cubicBezTo>
                    <a:pt x="160" y="297"/>
                    <a:pt x="159" y="302"/>
                    <a:pt x="158" y="308"/>
                  </a:cubicBezTo>
                  <a:cubicBezTo>
                    <a:pt x="157" y="312"/>
                    <a:pt x="156" y="316"/>
                    <a:pt x="155" y="321"/>
                  </a:cubicBezTo>
                  <a:cubicBezTo>
                    <a:pt x="153" y="328"/>
                    <a:pt x="152" y="336"/>
                    <a:pt x="150" y="343"/>
                  </a:cubicBezTo>
                  <a:cubicBezTo>
                    <a:pt x="147" y="357"/>
                    <a:pt x="147" y="370"/>
                    <a:pt x="149" y="383"/>
                  </a:cubicBezTo>
                  <a:cubicBezTo>
                    <a:pt x="150" y="388"/>
                    <a:pt x="151" y="392"/>
                    <a:pt x="151" y="396"/>
                  </a:cubicBezTo>
                  <a:cubicBezTo>
                    <a:pt x="151" y="401"/>
                    <a:pt x="151" y="406"/>
                    <a:pt x="151" y="411"/>
                  </a:cubicBezTo>
                  <a:cubicBezTo>
                    <a:pt x="151" y="418"/>
                    <a:pt x="151" y="426"/>
                    <a:pt x="152" y="433"/>
                  </a:cubicBezTo>
                  <a:cubicBezTo>
                    <a:pt x="153" y="436"/>
                    <a:pt x="153" y="439"/>
                    <a:pt x="153" y="443"/>
                  </a:cubicBezTo>
                  <a:cubicBezTo>
                    <a:pt x="154" y="449"/>
                    <a:pt x="154" y="456"/>
                    <a:pt x="155" y="463"/>
                  </a:cubicBezTo>
                  <a:cubicBezTo>
                    <a:pt x="155" y="470"/>
                    <a:pt x="156" y="477"/>
                    <a:pt x="156" y="484"/>
                  </a:cubicBezTo>
                  <a:cubicBezTo>
                    <a:pt x="157" y="491"/>
                    <a:pt x="157" y="498"/>
                    <a:pt x="157" y="505"/>
                  </a:cubicBezTo>
                  <a:cubicBezTo>
                    <a:pt x="158" y="518"/>
                    <a:pt x="159" y="531"/>
                    <a:pt x="160" y="544"/>
                  </a:cubicBezTo>
                  <a:cubicBezTo>
                    <a:pt x="160" y="547"/>
                    <a:pt x="160" y="550"/>
                    <a:pt x="161" y="552"/>
                  </a:cubicBezTo>
                  <a:cubicBezTo>
                    <a:pt x="124" y="552"/>
                    <a:pt x="88" y="552"/>
                    <a:pt x="51" y="552"/>
                  </a:cubicBezTo>
                  <a:close/>
                </a:path>
              </a:pathLst>
            </a:custGeom>
            <a:solidFill>
              <a:srgbClr val="47939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4657725" y="5173663"/>
              <a:ext cx="704850" cy="1684338"/>
            </a:xfrm>
            <a:custGeom>
              <a:avLst/>
              <a:gdLst>
                <a:gd name="T0" fmla="*/ 97 w 207"/>
                <a:gd name="T1" fmla="*/ 484 h 492"/>
                <a:gd name="T2" fmla="*/ 90 w 207"/>
                <a:gd name="T3" fmla="*/ 439 h 492"/>
                <a:gd name="T4" fmla="*/ 82 w 207"/>
                <a:gd name="T5" fmla="*/ 393 h 492"/>
                <a:gd name="T6" fmla="*/ 80 w 207"/>
                <a:gd name="T7" fmla="*/ 362 h 492"/>
                <a:gd name="T8" fmla="*/ 57 w 207"/>
                <a:gd name="T9" fmla="*/ 305 h 492"/>
                <a:gd name="T10" fmla="*/ 45 w 207"/>
                <a:gd name="T11" fmla="*/ 276 h 492"/>
                <a:gd name="T12" fmla="*/ 37 w 207"/>
                <a:gd name="T13" fmla="*/ 252 h 492"/>
                <a:gd name="T14" fmla="*/ 37 w 207"/>
                <a:gd name="T15" fmla="*/ 233 h 492"/>
                <a:gd name="T16" fmla="*/ 35 w 207"/>
                <a:gd name="T17" fmla="*/ 223 h 492"/>
                <a:gd name="T18" fmla="*/ 37 w 207"/>
                <a:gd name="T19" fmla="*/ 195 h 492"/>
                <a:gd name="T20" fmla="*/ 53 w 207"/>
                <a:gd name="T21" fmla="*/ 175 h 492"/>
                <a:gd name="T22" fmla="*/ 45 w 207"/>
                <a:gd name="T23" fmla="*/ 153 h 492"/>
                <a:gd name="T24" fmla="*/ 40 w 207"/>
                <a:gd name="T25" fmla="*/ 137 h 492"/>
                <a:gd name="T26" fmla="*/ 32 w 207"/>
                <a:gd name="T27" fmla="*/ 115 h 492"/>
                <a:gd name="T28" fmla="*/ 30 w 207"/>
                <a:gd name="T29" fmla="*/ 106 h 492"/>
                <a:gd name="T30" fmla="*/ 19 w 207"/>
                <a:gd name="T31" fmla="*/ 63 h 492"/>
                <a:gd name="T32" fmla="*/ 10 w 207"/>
                <a:gd name="T33" fmla="*/ 37 h 492"/>
                <a:gd name="T34" fmla="*/ 7 w 207"/>
                <a:gd name="T35" fmla="*/ 25 h 492"/>
                <a:gd name="T36" fmla="*/ 6 w 207"/>
                <a:gd name="T37" fmla="*/ 1 h 492"/>
                <a:gd name="T38" fmla="*/ 23 w 207"/>
                <a:gd name="T39" fmla="*/ 5 h 492"/>
                <a:gd name="T40" fmla="*/ 49 w 207"/>
                <a:gd name="T41" fmla="*/ 47 h 492"/>
                <a:gd name="T42" fmla="*/ 57 w 207"/>
                <a:gd name="T43" fmla="*/ 63 h 492"/>
                <a:gd name="T44" fmla="*/ 74 w 207"/>
                <a:gd name="T45" fmla="*/ 101 h 492"/>
                <a:gd name="T46" fmla="*/ 89 w 207"/>
                <a:gd name="T47" fmla="*/ 135 h 492"/>
                <a:gd name="T48" fmla="*/ 97 w 207"/>
                <a:gd name="T49" fmla="*/ 135 h 492"/>
                <a:gd name="T50" fmla="*/ 131 w 207"/>
                <a:gd name="T51" fmla="*/ 126 h 492"/>
                <a:gd name="T52" fmla="*/ 136 w 207"/>
                <a:gd name="T53" fmla="*/ 126 h 492"/>
                <a:gd name="T54" fmla="*/ 161 w 207"/>
                <a:gd name="T55" fmla="*/ 114 h 492"/>
                <a:gd name="T56" fmla="*/ 170 w 207"/>
                <a:gd name="T57" fmla="*/ 128 h 492"/>
                <a:gd name="T58" fmla="*/ 178 w 207"/>
                <a:gd name="T59" fmla="*/ 142 h 492"/>
                <a:gd name="T60" fmla="*/ 187 w 207"/>
                <a:gd name="T61" fmla="*/ 160 h 492"/>
                <a:gd name="T62" fmla="*/ 194 w 207"/>
                <a:gd name="T63" fmla="*/ 206 h 492"/>
                <a:gd name="T64" fmla="*/ 200 w 207"/>
                <a:gd name="T65" fmla="*/ 237 h 492"/>
                <a:gd name="T66" fmla="*/ 206 w 207"/>
                <a:gd name="T67" fmla="*/ 270 h 492"/>
                <a:gd name="T68" fmla="*/ 193 w 207"/>
                <a:gd name="T69" fmla="*/ 329 h 492"/>
                <a:gd name="T70" fmla="*/ 180 w 207"/>
                <a:gd name="T71" fmla="*/ 371 h 492"/>
                <a:gd name="T72" fmla="*/ 178 w 207"/>
                <a:gd name="T73" fmla="*/ 394 h 492"/>
                <a:gd name="T74" fmla="*/ 179 w 207"/>
                <a:gd name="T75" fmla="*/ 414 h 492"/>
                <a:gd name="T76" fmla="*/ 198 w 207"/>
                <a:gd name="T77" fmla="*/ 477 h 492"/>
                <a:gd name="T78" fmla="*/ 98 w 207"/>
                <a:gd name="T79" fmla="*/ 492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7" h="492">
                  <a:moveTo>
                    <a:pt x="98" y="492"/>
                  </a:moveTo>
                  <a:cubicBezTo>
                    <a:pt x="97" y="490"/>
                    <a:pt x="97" y="487"/>
                    <a:pt x="97" y="484"/>
                  </a:cubicBezTo>
                  <a:cubicBezTo>
                    <a:pt x="95" y="473"/>
                    <a:pt x="93" y="462"/>
                    <a:pt x="91" y="451"/>
                  </a:cubicBezTo>
                  <a:cubicBezTo>
                    <a:pt x="91" y="447"/>
                    <a:pt x="91" y="443"/>
                    <a:pt x="90" y="439"/>
                  </a:cubicBezTo>
                  <a:cubicBezTo>
                    <a:pt x="89" y="429"/>
                    <a:pt x="88" y="419"/>
                    <a:pt x="86" y="409"/>
                  </a:cubicBezTo>
                  <a:cubicBezTo>
                    <a:pt x="84" y="404"/>
                    <a:pt x="83" y="399"/>
                    <a:pt x="82" y="393"/>
                  </a:cubicBezTo>
                  <a:cubicBezTo>
                    <a:pt x="81" y="389"/>
                    <a:pt x="81" y="384"/>
                    <a:pt x="81" y="380"/>
                  </a:cubicBezTo>
                  <a:cubicBezTo>
                    <a:pt x="80" y="374"/>
                    <a:pt x="81" y="368"/>
                    <a:pt x="80" y="362"/>
                  </a:cubicBezTo>
                  <a:cubicBezTo>
                    <a:pt x="78" y="352"/>
                    <a:pt x="75" y="342"/>
                    <a:pt x="70" y="333"/>
                  </a:cubicBezTo>
                  <a:cubicBezTo>
                    <a:pt x="66" y="324"/>
                    <a:pt x="61" y="314"/>
                    <a:pt x="57" y="305"/>
                  </a:cubicBezTo>
                  <a:cubicBezTo>
                    <a:pt x="53" y="298"/>
                    <a:pt x="51" y="291"/>
                    <a:pt x="48" y="283"/>
                  </a:cubicBezTo>
                  <a:cubicBezTo>
                    <a:pt x="47" y="281"/>
                    <a:pt x="46" y="279"/>
                    <a:pt x="45" y="276"/>
                  </a:cubicBezTo>
                  <a:cubicBezTo>
                    <a:pt x="44" y="273"/>
                    <a:pt x="43" y="269"/>
                    <a:pt x="41" y="265"/>
                  </a:cubicBezTo>
                  <a:cubicBezTo>
                    <a:pt x="40" y="261"/>
                    <a:pt x="39" y="256"/>
                    <a:pt x="37" y="252"/>
                  </a:cubicBezTo>
                  <a:cubicBezTo>
                    <a:pt x="36" y="249"/>
                    <a:pt x="36" y="246"/>
                    <a:pt x="37" y="243"/>
                  </a:cubicBezTo>
                  <a:cubicBezTo>
                    <a:pt x="39" y="240"/>
                    <a:pt x="38" y="236"/>
                    <a:pt x="37" y="233"/>
                  </a:cubicBezTo>
                  <a:cubicBezTo>
                    <a:pt x="37" y="231"/>
                    <a:pt x="36" y="230"/>
                    <a:pt x="36" y="228"/>
                  </a:cubicBezTo>
                  <a:cubicBezTo>
                    <a:pt x="35" y="226"/>
                    <a:pt x="35" y="225"/>
                    <a:pt x="35" y="223"/>
                  </a:cubicBezTo>
                  <a:cubicBezTo>
                    <a:pt x="35" y="220"/>
                    <a:pt x="34" y="218"/>
                    <a:pt x="33" y="215"/>
                  </a:cubicBezTo>
                  <a:cubicBezTo>
                    <a:pt x="31" y="208"/>
                    <a:pt x="32" y="201"/>
                    <a:pt x="37" y="195"/>
                  </a:cubicBezTo>
                  <a:cubicBezTo>
                    <a:pt x="41" y="190"/>
                    <a:pt x="45" y="184"/>
                    <a:pt x="51" y="180"/>
                  </a:cubicBezTo>
                  <a:cubicBezTo>
                    <a:pt x="53" y="179"/>
                    <a:pt x="53" y="177"/>
                    <a:pt x="53" y="175"/>
                  </a:cubicBezTo>
                  <a:cubicBezTo>
                    <a:pt x="52" y="170"/>
                    <a:pt x="50" y="165"/>
                    <a:pt x="48" y="161"/>
                  </a:cubicBezTo>
                  <a:cubicBezTo>
                    <a:pt x="47" y="159"/>
                    <a:pt x="46" y="156"/>
                    <a:pt x="45" y="153"/>
                  </a:cubicBezTo>
                  <a:cubicBezTo>
                    <a:pt x="44" y="150"/>
                    <a:pt x="43" y="148"/>
                    <a:pt x="42" y="145"/>
                  </a:cubicBezTo>
                  <a:cubicBezTo>
                    <a:pt x="41" y="142"/>
                    <a:pt x="40" y="140"/>
                    <a:pt x="40" y="137"/>
                  </a:cubicBezTo>
                  <a:cubicBezTo>
                    <a:pt x="39" y="133"/>
                    <a:pt x="37" y="128"/>
                    <a:pt x="35" y="124"/>
                  </a:cubicBezTo>
                  <a:cubicBezTo>
                    <a:pt x="34" y="121"/>
                    <a:pt x="33" y="118"/>
                    <a:pt x="32" y="115"/>
                  </a:cubicBezTo>
                  <a:cubicBezTo>
                    <a:pt x="32" y="114"/>
                    <a:pt x="32" y="113"/>
                    <a:pt x="31" y="112"/>
                  </a:cubicBezTo>
                  <a:cubicBezTo>
                    <a:pt x="31" y="110"/>
                    <a:pt x="30" y="108"/>
                    <a:pt x="30" y="106"/>
                  </a:cubicBezTo>
                  <a:cubicBezTo>
                    <a:pt x="29" y="98"/>
                    <a:pt x="27" y="91"/>
                    <a:pt x="25" y="83"/>
                  </a:cubicBezTo>
                  <a:cubicBezTo>
                    <a:pt x="22" y="77"/>
                    <a:pt x="21" y="70"/>
                    <a:pt x="19" y="63"/>
                  </a:cubicBezTo>
                  <a:cubicBezTo>
                    <a:pt x="18" y="58"/>
                    <a:pt x="16" y="53"/>
                    <a:pt x="14" y="48"/>
                  </a:cubicBezTo>
                  <a:cubicBezTo>
                    <a:pt x="13" y="45"/>
                    <a:pt x="11" y="41"/>
                    <a:pt x="10" y="37"/>
                  </a:cubicBezTo>
                  <a:cubicBezTo>
                    <a:pt x="9" y="36"/>
                    <a:pt x="9" y="35"/>
                    <a:pt x="9" y="34"/>
                  </a:cubicBezTo>
                  <a:cubicBezTo>
                    <a:pt x="9" y="31"/>
                    <a:pt x="8" y="28"/>
                    <a:pt x="7" y="25"/>
                  </a:cubicBezTo>
                  <a:cubicBezTo>
                    <a:pt x="5" y="21"/>
                    <a:pt x="3" y="16"/>
                    <a:pt x="2" y="12"/>
                  </a:cubicBezTo>
                  <a:cubicBezTo>
                    <a:pt x="0" y="6"/>
                    <a:pt x="1" y="4"/>
                    <a:pt x="6" y="1"/>
                  </a:cubicBezTo>
                  <a:cubicBezTo>
                    <a:pt x="7" y="1"/>
                    <a:pt x="9" y="0"/>
                    <a:pt x="10" y="0"/>
                  </a:cubicBezTo>
                  <a:cubicBezTo>
                    <a:pt x="15" y="0"/>
                    <a:pt x="20" y="1"/>
                    <a:pt x="23" y="5"/>
                  </a:cubicBezTo>
                  <a:cubicBezTo>
                    <a:pt x="29" y="9"/>
                    <a:pt x="33" y="14"/>
                    <a:pt x="36" y="20"/>
                  </a:cubicBezTo>
                  <a:cubicBezTo>
                    <a:pt x="41" y="29"/>
                    <a:pt x="45" y="38"/>
                    <a:pt x="49" y="47"/>
                  </a:cubicBezTo>
                  <a:cubicBezTo>
                    <a:pt x="49" y="48"/>
                    <a:pt x="50" y="50"/>
                    <a:pt x="50" y="51"/>
                  </a:cubicBezTo>
                  <a:cubicBezTo>
                    <a:pt x="53" y="55"/>
                    <a:pt x="55" y="59"/>
                    <a:pt x="57" y="63"/>
                  </a:cubicBezTo>
                  <a:cubicBezTo>
                    <a:pt x="61" y="73"/>
                    <a:pt x="65" y="82"/>
                    <a:pt x="70" y="92"/>
                  </a:cubicBezTo>
                  <a:cubicBezTo>
                    <a:pt x="71" y="95"/>
                    <a:pt x="73" y="98"/>
                    <a:pt x="74" y="101"/>
                  </a:cubicBezTo>
                  <a:cubicBezTo>
                    <a:pt x="78" y="107"/>
                    <a:pt x="82" y="113"/>
                    <a:pt x="84" y="120"/>
                  </a:cubicBezTo>
                  <a:cubicBezTo>
                    <a:pt x="86" y="125"/>
                    <a:pt x="87" y="130"/>
                    <a:pt x="89" y="135"/>
                  </a:cubicBezTo>
                  <a:cubicBezTo>
                    <a:pt x="89" y="136"/>
                    <a:pt x="90" y="137"/>
                    <a:pt x="90" y="138"/>
                  </a:cubicBezTo>
                  <a:cubicBezTo>
                    <a:pt x="93" y="137"/>
                    <a:pt x="95" y="136"/>
                    <a:pt x="97" y="135"/>
                  </a:cubicBezTo>
                  <a:cubicBezTo>
                    <a:pt x="101" y="131"/>
                    <a:pt x="106" y="128"/>
                    <a:pt x="111" y="125"/>
                  </a:cubicBezTo>
                  <a:cubicBezTo>
                    <a:pt x="118" y="120"/>
                    <a:pt x="126" y="122"/>
                    <a:pt x="131" y="126"/>
                  </a:cubicBezTo>
                  <a:cubicBezTo>
                    <a:pt x="132" y="127"/>
                    <a:pt x="133" y="128"/>
                    <a:pt x="134" y="128"/>
                  </a:cubicBezTo>
                  <a:cubicBezTo>
                    <a:pt x="136" y="128"/>
                    <a:pt x="136" y="127"/>
                    <a:pt x="136" y="126"/>
                  </a:cubicBezTo>
                  <a:cubicBezTo>
                    <a:pt x="138" y="121"/>
                    <a:pt x="141" y="117"/>
                    <a:pt x="145" y="114"/>
                  </a:cubicBezTo>
                  <a:cubicBezTo>
                    <a:pt x="151" y="109"/>
                    <a:pt x="156" y="109"/>
                    <a:pt x="161" y="114"/>
                  </a:cubicBezTo>
                  <a:cubicBezTo>
                    <a:pt x="163" y="117"/>
                    <a:pt x="165" y="120"/>
                    <a:pt x="167" y="124"/>
                  </a:cubicBezTo>
                  <a:cubicBezTo>
                    <a:pt x="168" y="125"/>
                    <a:pt x="168" y="127"/>
                    <a:pt x="170" y="128"/>
                  </a:cubicBezTo>
                  <a:cubicBezTo>
                    <a:pt x="170" y="128"/>
                    <a:pt x="170" y="129"/>
                    <a:pt x="171" y="129"/>
                  </a:cubicBezTo>
                  <a:cubicBezTo>
                    <a:pt x="173" y="133"/>
                    <a:pt x="176" y="137"/>
                    <a:pt x="178" y="142"/>
                  </a:cubicBezTo>
                  <a:cubicBezTo>
                    <a:pt x="179" y="143"/>
                    <a:pt x="180" y="144"/>
                    <a:pt x="180" y="145"/>
                  </a:cubicBezTo>
                  <a:cubicBezTo>
                    <a:pt x="184" y="149"/>
                    <a:pt x="186" y="155"/>
                    <a:pt x="187" y="160"/>
                  </a:cubicBezTo>
                  <a:cubicBezTo>
                    <a:pt x="187" y="165"/>
                    <a:pt x="188" y="169"/>
                    <a:pt x="188" y="173"/>
                  </a:cubicBezTo>
                  <a:cubicBezTo>
                    <a:pt x="190" y="184"/>
                    <a:pt x="191" y="195"/>
                    <a:pt x="194" y="206"/>
                  </a:cubicBezTo>
                  <a:cubicBezTo>
                    <a:pt x="196" y="213"/>
                    <a:pt x="197" y="221"/>
                    <a:pt x="198" y="229"/>
                  </a:cubicBezTo>
                  <a:cubicBezTo>
                    <a:pt x="198" y="232"/>
                    <a:pt x="199" y="235"/>
                    <a:pt x="200" y="237"/>
                  </a:cubicBezTo>
                  <a:cubicBezTo>
                    <a:pt x="202" y="241"/>
                    <a:pt x="203" y="246"/>
                    <a:pt x="204" y="250"/>
                  </a:cubicBezTo>
                  <a:cubicBezTo>
                    <a:pt x="204" y="257"/>
                    <a:pt x="205" y="264"/>
                    <a:pt x="206" y="270"/>
                  </a:cubicBezTo>
                  <a:cubicBezTo>
                    <a:pt x="207" y="283"/>
                    <a:pt x="205" y="295"/>
                    <a:pt x="202" y="307"/>
                  </a:cubicBezTo>
                  <a:cubicBezTo>
                    <a:pt x="200" y="315"/>
                    <a:pt x="197" y="322"/>
                    <a:pt x="193" y="329"/>
                  </a:cubicBezTo>
                  <a:cubicBezTo>
                    <a:pt x="188" y="338"/>
                    <a:pt x="185" y="347"/>
                    <a:pt x="183" y="356"/>
                  </a:cubicBezTo>
                  <a:cubicBezTo>
                    <a:pt x="182" y="361"/>
                    <a:pt x="181" y="366"/>
                    <a:pt x="180" y="371"/>
                  </a:cubicBezTo>
                  <a:cubicBezTo>
                    <a:pt x="179" y="373"/>
                    <a:pt x="179" y="375"/>
                    <a:pt x="179" y="377"/>
                  </a:cubicBezTo>
                  <a:cubicBezTo>
                    <a:pt x="180" y="383"/>
                    <a:pt x="179" y="389"/>
                    <a:pt x="178" y="394"/>
                  </a:cubicBezTo>
                  <a:cubicBezTo>
                    <a:pt x="178" y="399"/>
                    <a:pt x="177" y="403"/>
                    <a:pt x="178" y="407"/>
                  </a:cubicBezTo>
                  <a:cubicBezTo>
                    <a:pt x="179" y="410"/>
                    <a:pt x="179" y="412"/>
                    <a:pt x="179" y="414"/>
                  </a:cubicBezTo>
                  <a:cubicBezTo>
                    <a:pt x="179" y="421"/>
                    <a:pt x="180" y="428"/>
                    <a:pt x="183" y="435"/>
                  </a:cubicBezTo>
                  <a:cubicBezTo>
                    <a:pt x="189" y="448"/>
                    <a:pt x="193" y="463"/>
                    <a:pt x="198" y="477"/>
                  </a:cubicBezTo>
                  <a:cubicBezTo>
                    <a:pt x="199" y="482"/>
                    <a:pt x="201" y="487"/>
                    <a:pt x="202" y="492"/>
                  </a:cubicBezTo>
                  <a:cubicBezTo>
                    <a:pt x="167" y="492"/>
                    <a:pt x="133" y="492"/>
                    <a:pt x="98" y="492"/>
                  </a:cubicBezTo>
                  <a:close/>
                </a:path>
              </a:pathLst>
            </a:custGeom>
            <a:solidFill>
              <a:srgbClr val="47939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6" name="Title 10"/>
          <p:cNvSpPr txBox="1">
            <a:spLocks/>
          </p:cNvSpPr>
          <p:nvPr userDrawn="1"/>
        </p:nvSpPr>
        <p:spPr>
          <a:xfrm>
            <a:off x="694160" y="1626196"/>
            <a:ext cx="4166789" cy="105185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rgbClr val="47939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/>
              <a:t>Questions</a:t>
            </a:r>
          </a:p>
        </p:txBody>
      </p:sp>
      <p:sp>
        <p:nvSpPr>
          <p:cNvPr id="17" name="Title 10"/>
          <p:cNvSpPr txBox="1">
            <a:spLocks/>
          </p:cNvSpPr>
          <p:nvPr userDrawn="1"/>
        </p:nvSpPr>
        <p:spPr>
          <a:xfrm>
            <a:off x="5092957" y="2693750"/>
            <a:ext cx="5383159" cy="1106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rgbClr val="47939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/>
              <a:t>Answers</a:t>
            </a:r>
          </a:p>
        </p:txBody>
      </p:sp>
      <p:sp>
        <p:nvSpPr>
          <p:cNvPr id="18" name="Title 10"/>
          <p:cNvSpPr txBox="1">
            <a:spLocks/>
          </p:cNvSpPr>
          <p:nvPr userDrawn="1"/>
        </p:nvSpPr>
        <p:spPr>
          <a:xfrm>
            <a:off x="4064558" y="2152122"/>
            <a:ext cx="1411233" cy="79198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rgbClr val="47939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600" dirty="0"/>
              <a:t>&amp;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57613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072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3467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B79C19-F0EA-4FFE-B1D9-06FA435D29CE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21229-4787-47A2-AD1C-218288C8EA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3871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9829" y="802299"/>
            <a:ext cx="6421310" cy="2541431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9829" y="3531205"/>
            <a:ext cx="6421310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BF71-38B7-8642-BFCE-EDAE9BD0CBAF}" type="datetimeFigureOut">
              <a:rPr lang="en-US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69829" y="329308"/>
            <a:ext cx="3672983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798973"/>
            <a:ext cx="608264" cy="503578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750978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016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1CDE-9BE7-C544-8ACB-7077DFC4270F}" type="datetimeFigureOut">
              <a:rPr lang="en-US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028765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273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110" y="1756130"/>
            <a:ext cx="6421935" cy="1887950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1021" y="3806196"/>
            <a:ext cx="6412493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A285-9698-1B45-8319-D90A8C63F150}" type="datetimeFigureOut">
              <a:rPr lang="en-US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028765" y="798974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3699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022" y="804890"/>
            <a:ext cx="7140118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021" y="2010878"/>
            <a:ext cx="3456432" cy="34381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1095" y="2017343"/>
            <a:ext cx="3453098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CD42-43FF-B740-998F-DCC3802C4CE3}" type="datetimeFigureOut">
              <a:rPr lang="en-US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028765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131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3/26/2020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022" y="804164"/>
            <a:ext cx="7140118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1021" y="2019550"/>
            <a:ext cx="345643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1021" y="2824270"/>
            <a:ext cx="345643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1093" y="2023004"/>
            <a:ext cx="345643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1094" y="2821491"/>
            <a:ext cx="345643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FFBD-2EE4-8547-BBAE-A1AC91C8D77E}" type="datetimeFigureOut">
              <a:rPr lang="en-US"/>
              <a:t>3/26/2020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028765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3402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52-D7AC-F242-9256-A4477BCBF354}" type="datetimeFigureOut">
              <a:rPr lang="en-US"/>
              <a:t>3/26/2020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028765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9222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FC6A-9AE6-404D-9FDD-168B477B9C90}" type="datetimeFigureOut">
              <a:rPr lang="en-US"/>
              <a:t>3/26/2020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4571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82" y="798973"/>
            <a:ext cx="2387346" cy="2247117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5" y="798974"/>
            <a:ext cx="4509353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1022" y="3205492"/>
            <a:ext cx="2388742" cy="2248181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CDFD-B4CF-A241-8D71-E814B10BEAF4}" type="datetimeFigureOut">
              <a:rPr lang="en-US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028765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8597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482171"/>
            <a:ext cx="3055900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771" y="1129513"/>
            <a:ext cx="4085880" cy="1830584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1122543"/>
            <a:ext cx="209337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1022" y="3145992"/>
            <a:ext cx="4080028" cy="2003742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51021" y="5469857"/>
            <a:ext cx="4080029" cy="320123"/>
          </a:xfrm>
        </p:spPr>
        <p:txBody>
          <a:bodyPr/>
          <a:lstStyle>
            <a:lvl1pPr algn="l">
              <a:defRPr/>
            </a:lvl1pPr>
          </a:lstStyle>
          <a:p>
            <a:fld id="{26A7B589-FD4B-7E46-869A-CBADC5FC564E}" type="datetimeFigureOut">
              <a:rPr lang="en-US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51183" y="318641"/>
            <a:ext cx="4090106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28765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0313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25CB-9D18-264E-A945-2D020344C9DA}" type="datetimeFigureOut">
              <a:rPr lang="en-US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028765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1143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9333" y="883864"/>
            <a:ext cx="1211807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1021" y="883864"/>
            <a:ext cx="5804105" cy="45749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B6C-7E96-8F41-8872-189CA1C59F84}" type="datetimeFigureOut">
              <a:rPr lang="en-US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7079333" y="719272"/>
            <a:ext cx="1211807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974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3/26/2020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3/26/2020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3/26/2020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3/26/2020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microsoft.com/office/2007/relationships/hdphoto" Target="../media/hdphoto2.wdp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0A97C-6094-44F3-9AD2-0A11796E8BE7}" type="datetimeFigureOut">
              <a:rPr lang="en-US" smtClean="0"/>
              <a:t>3/26/2020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0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449528"/>
            <a:ext cx="2433637" cy="24084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2377" y="4473033"/>
            <a:ext cx="2261623" cy="2384968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-1" y="3686175"/>
            <a:ext cx="9144001" cy="3171826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 flipV="1">
            <a:off x="0" y="1013840"/>
            <a:ext cx="9144000" cy="5844159"/>
          </a:xfrm>
          <a:prstGeom prst="rect">
            <a:avLst/>
          </a:prstGeom>
          <a:gradFill flip="none" rotWithShape="1">
            <a:gsLst>
              <a:gs pos="0">
                <a:srgbClr val="47939C">
                  <a:alpha val="7000"/>
                </a:srgbClr>
              </a:gs>
              <a:gs pos="100000">
                <a:schemeClr val="accent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 flipV="1">
            <a:off x="0" y="1013836"/>
            <a:ext cx="9144000" cy="4967863"/>
          </a:xfrm>
          <a:prstGeom prst="rect">
            <a:avLst/>
          </a:prstGeom>
          <a:gradFill flip="none" rotWithShape="1">
            <a:gsLst>
              <a:gs pos="0">
                <a:srgbClr val="47939C">
                  <a:alpha val="17000"/>
                </a:srgbClr>
              </a:gs>
              <a:gs pos="100000">
                <a:schemeClr val="accent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102" y="261485"/>
            <a:ext cx="1689736" cy="50678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7050" y="64468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29FB0-9335-4884-B92E-210820B3EB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-2" y="1013840"/>
            <a:ext cx="9144001" cy="12569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5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480" y="296547"/>
            <a:ext cx="6885622" cy="105981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7476" y="1772285"/>
            <a:ext cx="8000244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164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708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rgbClr val="47939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449263" indent="-182563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70000"/>
        <a:buFont typeface="Wingdings" panose="05000000000000000000" pitchFamily="2" charset="2"/>
        <a:buChar char="§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625475" indent="-176213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−"/>
        <a:defRPr sz="16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808038" indent="-182563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982663" indent="-174625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7" b="16991"/>
          <a:stretch/>
        </p:blipFill>
        <p:spPr>
          <a:xfrm>
            <a:off x="-1" y="4449528"/>
            <a:ext cx="2433637" cy="24084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61" b="28860"/>
          <a:stretch/>
        </p:blipFill>
        <p:spPr>
          <a:xfrm>
            <a:off x="6882377" y="4473033"/>
            <a:ext cx="2261623" cy="2384968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-1" y="3686175"/>
            <a:ext cx="9144001" cy="3171826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 flipV="1">
            <a:off x="0" y="1013840"/>
            <a:ext cx="9144000" cy="5844159"/>
          </a:xfrm>
          <a:prstGeom prst="rect">
            <a:avLst/>
          </a:prstGeom>
          <a:gradFill flip="none" rotWithShape="1">
            <a:gsLst>
              <a:gs pos="0">
                <a:srgbClr val="47939C">
                  <a:alpha val="7000"/>
                </a:srgbClr>
              </a:gs>
              <a:gs pos="100000">
                <a:schemeClr val="accent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 flipV="1">
            <a:off x="0" y="1013839"/>
            <a:ext cx="9144000" cy="2253235"/>
          </a:xfrm>
          <a:prstGeom prst="rect">
            <a:avLst/>
          </a:prstGeom>
          <a:gradFill flip="none" rotWithShape="1">
            <a:gsLst>
              <a:gs pos="0">
                <a:srgbClr val="47939C">
                  <a:alpha val="17000"/>
                </a:srgbClr>
              </a:gs>
              <a:gs pos="100000">
                <a:schemeClr val="accent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480" y="296547"/>
            <a:ext cx="6957060" cy="105981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7476" y="1772285"/>
            <a:ext cx="8000244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540" y="365126"/>
            <a:ext cx="1344172" cy="40314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7050" y="64468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29FB0-9335-4884-B92E-210820B3EB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6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rgbClr val="47939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449263" indent="-182563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70000"/>
        <a:buFont typeface="Wingdings" panose="05000000000000000000" pitchFamily="2" charset="2"/>
        <a:buChar char="§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625475" indent="-176213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−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808038" indent="-182563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982663" indent="-174625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3"/>
            <a:ext cx="9144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9144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1022" y="804520"/>
            <a:ext cx="7140119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1022" y="2015733"/>
            <a:ext cx="7140119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4" y="330370"/>
            <a:ext cx="26255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A92E-5FF9-8143-81B3-CCB531513398}" type="datetimeFigureOut">
              <a:rPr lang="en-US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51022" y="329308"/>
            <a:ext cx="439178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798973"/>
            <a:ext cx="608264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83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h.thew@leeds.ac.uk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4" Type="http://schemas.openxmlformats.org/officeDocument/2006/relationships/hyperlink" Target="https://unfccc.int/sb48-2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tersalebooks.com/?p=1673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7.xml"/><Relationship Id="rId5" Type="http://schemas.openxmlformats.org/officeDocument/2006/relationships/hyperlink" Target="https://enb.iisd.org/climate/sb28/4june.htm" TargetMode="Externa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enb.iisd.org/climate/cop23/enbots/" TargetMode="External"/><Relationship Id="rId3" Type="http://schemas.openxmlformats.org/officeDocument/2006/relationships/image" Target="../media/image41.jpg"/><Relationship Id="rId7" Type="http://schemas.openxmlformats.org/officeDocument/2006/relationships/image" Target="../media/image4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7.xml"/><Relationship Id="rId6" Type="http://schemas.openxmlformats.org/officeDocument/2006/relationships/hyperlink" Target="https://www.iucn.org/news/commission-environmental-economic-and-social-policy/201812/outcomes-local-communities-and-indigenous-peoples-platform" TargetMode="External"/><Relationship Id="rId5" Type="http://schemas.openxmlformats.org/officeDocument/2006/relationships/image" Target="../media/image42.jpg"/><Relationship Id="rId4" Type="http://schemas.openxmlformats.org/officeDocument/2006/relationships/hyperlink" Target="https://enb.iisd.org/climate/cop25/side-events/9dec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7.xml"/><Relationship Id="rId5" Type="http://schemas.openxmlformats.org/officeDocument/2006/relationships/hyperlink" Target="https://indonesiaunfccc.com/dsc_3007/" TargetMode="External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hyperlink" Target="https://www.ctc-n.org/calendar/events/cop23-unfccc-technology-mechanism-exhibition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hyperlink" Target="http://www.nies.go.jp/event/cop/cop13/index1-e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7.xml"/><Relationship Id="rId6" Type="http://schemas.openxmlformats.org/officeDocument/2006/relationships/hyperlink" Target="https://www.breitbart.com/news/un-climate-talks-overshadowed-by-uk-scotland-tensions/" TargetMode="External"/><Relationship Id="rId5" Type="http://schemas.openxmlformats.org/officeDocument/2006/relationships/image" Target="../media/image56.jpg"/><Relationship Id="rId4" Type="http://schemas.openxmlformats.org/officeDocument/2006/relationships/image" Target="../media/image55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mailto:h.thew@leeds.ac.uk" TargetMode="Externa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4" Type="http://schemas.openxmlformats.org/officeDocument/2006/relationships/hyperlink" Target="http://www.carbonbrief.org/analysis-which-countries-have-sent-the-most-delegates-to-cop21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ccafs.cgiar.org/agricultures-prominence-indcs-data-and-maps" TargetMode="Externa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5" Type="http://schemas.openxmlformats.org/officeDocument/2006/relationships/image" Target="../media/image7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ccafs.cgiar.org/" TargetMode="Externa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1772816"/>
            <a:ext cx="8496944" cy="4824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2400"/>
              </a:spcAft>
            </a:pPr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Negotiating our climate</a:t>
            </a:r>
          </a:p>
          <a:p>
            <a:pPr algn="ctr">
              <a:spcAft>
                <a:spcPts val="2400"/>
              </a:spcAft>
            </a:pPr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COP and why does it matter?</a:t>
            </a:r>
          </a:p>
          <a:p>
            <a:pPr algn="ctr">
              <a:spcAft>
                <a:spcPts val="2400"/>
              </a:spcAft>
            </a:pP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2400"/>
              </a:spcAft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 25 March 2020</a:t>
            </a:r>
          </a:p>
          <a:p>
            <a:pPr algn="ctr"/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549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939B0F-9161-4846-AC19-FE2CFFCF1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00808"/>
            <a:ext cx="6912768" cy="468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57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1772816"/>
            <a:ext cx="8496944" cy="4824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Scientific basis and an overview of UNFCCC and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Professor Jason A. Lowe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Chair of interdisciplinary climate research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4987973"/>
            <a:ext cx="2785492" cy="181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81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climate: past and future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564952"/>
            <a:ext cx="7993617" cy="38884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6200000">
            <a:off x="-1198936" y="3897923"/>
            <a:ext cx="3312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average temperature rise relative to pre-industrial time °C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03848" y="1579492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average temperatures are around 1°C above pre-industrial levels</a:t>
            </a:r>
          </a:p>
        </p:txBody>
      </p:sp>
    </p:spTree>
    <p:extLst>
      <p:ext uri="{BB962C8B-B14F-4D97-AF65-F5344CB8AC3E}">
        <p14:creationId xmlns:p14="http://schemas.microsoft.com/office/powerpoint/2010/main" val="3005324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climate: past and future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1520" y="5106805"/>
            <a:ext cx="6840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Additionally: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Glaciers have been losing mass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Greenland and Antarctic ice sheet also loosing mass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Heat content of the ocean increasing</a:t>
            </a:r>
          </a:p>
        </p:txBody>
      </p:sp>
      <p:pic>
        <p:nvPicPr>
          <p:cNvPr id="6" name="Picture 4" descr="2018 Climate Observations infographic&#10;&#10;Description generated with very high confidence">
            <a:extLst>
              <a:ext uri="{FF2B5EF4-FFF2-40B4-BE49-F238E27FC236}">
                <a16:creationId xmlns:a16="http://schemas.microsoft.com/office/drawing/2014/main" id="{A5ED4A08-351B-417C-94BC-57B689508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51" b="46849"/>
          <a:stretch/>
        </p:blipFill>
        <p:spPr>
          <a:xfrm>
            <a:off x="107504" y="1667234"/>
            <a:ext cx="8974598" cy="343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7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climate: past and future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00" t="45718" r="7767" b="29942"/>
          <a:stretch/>
        </p:blipFill>
        <p:spPr>
          <a:xfrm>
            <a:off x="2456" y="3316126"/>
            <a:ext cx="9034039" cy="33843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7988" t="22966" r="27014" b="58485"/>
          <a:stretch/>
        </p:blipFill>
        <p:spPr>
          <a:xfrm>
            <a:off x="8022733" y="1610798"/>
            <a:ext cx="1121267" cy="19622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508104" y="6379527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IPCC “reasons for concern”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810"/>
          <a:stretch/>
        </p:blipFill>
        <p:spPr>
          <a:xfrm>
            <a:off x="149664" y="1685336"/>
            <a:ext cx="1695534" cy="143901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70"/>
          <a:stretch/>
        </p:blipFill>
        <p:spPr bwMode="auto">
          <a:xfrm>
            <a:off x="1979713" y="1665687"/>
            <a:ext cx="1800200" cy="1457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r="19751"/>
          <a:stretch/>
        </p:blipFill>
        <p:spPr>
          <a:xfrm>
            <a:off x="3914428" y="1685336"/>
            <a:ext cx="1881708" cy="14613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r="20728"/>
          <a:stretch/>
        </p:blipFill>
        <p:spPr>
          <a:xfrm>
            <a:off x="5930651" y="1685337"/>
            <a:ext cx="1737693" cy="146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03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climate: past and future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59"/>
          <a:stretch/>
        </p:blipFill>
        <p:spPr>
          <a:xfrm>
            <a:off x="-1" y="1836040"/>
            <a:ext cx="5076056" cy="3804052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" r="7510"/>
          <a:stretch/>
        </p:blipFill>
        <p:spPr>
          <a:xfrm>
            <a:off x="4716016" y="1836040"/>
            <a:ext cx="4246418" cy="3804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15" y="5724525"/>
            <a:ext cx="3857625" cy="11334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66840" y="6348506"/>
            <a:ext cx="3064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 Emissions gap report, 2019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5636" y="1439881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Future pathways of greenhouse gas emissions exist that are compatible with limiting warming below 1.5°C</a:t>
            </a:r>
          </a:p>
        </p:txBody>
      </p:sp>
    </p:spTree>
    <p:extLst>
      <p:ext uri="{BB962C8B-B14F-4D97-AF65-F5344CB8AC3E}">
        <p14:creationId xmlns:p14="http://schemas.microsoft.com/office/powerpoint/2010/main" val="3515262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54183"/>
            <a:ext cx="6275040" cy="1143000"/>
          </a:xfrm>
        </p:spPr>
        <p:txBody>
          <a:bodyPr/>
          <a:lstStyle/>
          <a:p>
            <a:r>
              <a:rPr lang="en-GB" dirty="0"/>
              <a:t>What is the UNFCCC?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3070" y="1628800"/>
            <a:ext cx="482453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 brings together nations from around the world to discuss (and sometimes agree) how to avoid dangerous climate change.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conference of parties (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provides an annual meeting that: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Attempts to further the negotiations towards global agreement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Considers monitoring and review of agreements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Considers technical aspects – e.g. SBSTA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Has an extended programme to allow multiple stakeholders to interact through events such as seminars, display stands, informal gathering, art, etc……..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776" y="5310887"/>
            <a:ext cx="1970552" cy="1418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7508" y="3919152"/>
            <a:ext cx="1490143" cy="1117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2649" y="5481140"/>
            <a:ext cx="1499654" cy="1124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755" y="3732883"/>
            <a:ext cx="1995091" cy="14963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5" y="1658864"/>
            <a:ext cx="3310267" cy="198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08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Why is CoP26 so special?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512" y="5046679"/>
            <a:ext cx="45204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UK will host CoP26 in Glasgow 2020. Italy is co-host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major aim is to improve ambition in emission reduction pledges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Image result for unfccc timeline 2019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32" y="1661049"/>
            <a:ext cx="8178370" cy="327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52120" y="5046679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Some CoP26 themes: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Natural climate solutions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Resilience and adaptation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transitions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Finance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Engagement of youth</a:t>
            </a:r>
          </a:p>
        </p:txBody>
      </p:sp>
    </p:spTree>
    <p:extLst>
      <p:ext uri="{BB962C8B-B14F-4D97-AF65-F5344CB8AC3E}">
        <p14:creationId xmlns:p14="http://schemas.microsoft.com/office/powerpoint/2010/main" val="2015456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room&#10;&#10;Description generated with high confidence">
            <a:extLst>
              <a:ext uri="{FF2B5EF4-FFF2-40B4-BE49-F238E27FC236}">
                <a16:creationId xmlns:a16="http://schemas.microsoft.com/office/drawing/2014/main" id="{52580F9B-BC9B-4487-AD64-2F902FF22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53" r="8619" b="9717"/>
          <a:stretch/>
        </p:blipFill>
        <p:spPr>
          <a:xfrm>
            <a:off x="1" y="867386"/>
            <a:ext cx="9143771" cy="514349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A6F435B-E179-4620-977D-F85FA57D80C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83" y="3155948"/>
            <a:ext cx="6219782" cy="1866426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  <a:latin typeface="Palatino Linotype" panose="020405020505050303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BDFBFE-124F-4FE6-B780-27D34DEBEDD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6846" y="3277667"/>
            <a:ext cx="0" cy="94638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1B849DF-45CD-4589-94A3-D78F6E7A4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1263" y="3284603"/>
            <a:ext cx="5055914" cy="939451"/>
          </a:xfrm>
        </p:spPr>
        <p:txBody>
          <a:bodyPr>
            <a:normAutofit/>
          </a:bodyPr>
          <a:lstStyle/>
          <a:p>
            <a:pPr algn="r"/>
            <a:r>
              <a:rPr lang="en-GB" sz="3075" dirty="0">
                <a:solidFill>
                  <a:srgbClr val="FFFFFE"/>
                </a:solidFill>
              </a:rPr>
              <a:t>United Nations Climate Change Negotiations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B0B2D8-A233-48AD-A33F-8D06962CF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759" y="4224053"/>
            <a:ext cx="5437418" cy="798321"/>
          </a:xfrm>
        </p:spPr>
        <p:txBody>
          <a:bodyPr>
            <a:normAutofit/>
          </a:bodyPr>
          <a:lstStyle/>
          <a:p>
            <a:pPr algn="r"/>
            <a:r>
              <a:rPr lang="en-GB" sz="1200" dirty="0">
                <a:solidFill>
                  <a:srgbClr val="92D050"/>
                </a:solidFill>
              </a:rPr>
              <a:t>Harriet Thew. sCHOOL OF EARTH AND ENVIRONMENT</a:t>
            </a:r>
          </a:p>
          <a:p>
            <a:pPr algn="r"/>
            <a:r>
              <a:rPr lang="en-GB" sz="1200" dirty="0">
                <a:solidFill>
                  <a:srgbClr val="FFFFFE"/>
                </a:solidFill>
                <a:hlinkClick r:id="rId3"/>
              </a:rPr>
              <a:t>h.thew@leeds.ac.uk</a:t>
            </a:r>
            <a:endParaRPr lang="en-GB" sz="1200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6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flying kites in a building&#10;&#10;Description automatically generated">
            <a:extLst>
              <a:ext uri="{FF2B5EF4-FFF2-40B4-BE49-F238E27FC236}">
                <a16:creationId xmlns:a16="http://schemas.microsoft.com/office/drawing/2014/main" id="{69F1D593-7CC3-2541-AF9F-F6AC05E326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8475" t="22581" r="1" b="1"/>
          <a:stretch/>
        </p:blipFill>
        <p:spPr>
          <a:xfrm>
            <a:off x="2" y="857257"/>
            <a:ext cx="9143771" cy="5143493"/>
          </a:xfrm>
          <a:prstGeom prst="rect">
            <a:avLst/>
          </a:prstGeom>
        </p:spPr>
      </p:pic>
      <p:sp>
        <p:nvSpPr>
          <p:cNvPr id="45" name="Rectangle 32">
            <a:extLst>
              <a:ext uri="{FF2B5EF4-FFF2-40B4-BE49-F238E27FC236}">
                <a16:creationId xmlns:a16="http://schemas.microsoft.com/office/drawing/2014/main" id="{CE15AA44-F065-4781-BEE7-BA8E7C471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18733" y="1334815"/>
            <a:ext cx="6224576" cy="4179608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  <a:latin typeface="Palatino Linotype" panose="02040502050505030304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3047566" y="1460641"/>
            <a:ext cx="5050943" cy="78692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E"/>
                </a:solidFill>
              </a:rPr>
              <a:t>Coming up…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B46F4C-83F9-E446-83D0-3CD9E462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566" y="2369050"/>
            <a:ext cx="5888933" cy="301595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rgbClr val="FFFFFE"/>
                </a:solidFill>
              </a:rPr>
              <a:t>What happens at a COP?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rgbClr val="FFFFFE"/>
                </a:solidFill>
              </a:rPr>
              <a:t>Governance structure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rgbClr val="FFFFFE"/>
                </a:solidFill>
              </a:rPr>
              <a:t>Who attends?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rgbClr val="FFFFFE"/>
                </a:solidFill>
              </a:rPr>
              <a:t>Main events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i="1" dirty="0">
                <a:solidFill>
                  <a:srgbClr val="FFFFFE"/>
                </a:solidFill>
              </a:rPr>
              <a:t>plenaries, negotiations, side events, pavilions, exhibits, actions.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>
              <a:solidFill>
                <a:srgbClr val="FFFFFE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rgbClr val="FFFFFE"/>
                </a:solidFill>
              </a:rPr>
              <a:t>How can researchers engage with COPs/the UNFCCC?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rgbClr val="FFFFFE"/>
                </a:solidFill>
              </a:rPr>
              <a:t>Inside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rgbClr val="FFFFFE"/>
                </a:solidFill>
              </a:rPr>
              <a:t>Outside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rgbClr val="FFFFFE"/>
                </a:solidFill>
              </a:rPr>
              <a:t>Beyond the COP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>
              <a:solidFill>
                <a:srgbClr val="FFFFFE"/>
              </a:solidFill>
            </a:endParaRPr>
          </a:p>
        </p:txBody>
      </p:sp>
      <p:cxnSp>
        <p:nvCxnSpPr>
          <p:cNvPr id="46" name="Straight Connector 34">
            <a:extLst>
              <a:ext uri="{FF2B5EF4-FFF2-40B4-BE49-F238E27FC236}">
                <a16:creationId xmlns:a16="http://schemas.microsoft.com/office/drawing/2014/main" id="{B5C32177-8746-4CFD-8590-5F7122681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16087" y="1456001"/>
            <a:ext cx="0" cy="79156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454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Welcome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752528"/>
          </a:xfrm>
        </p:spPr>
        <p:txBody>
          <a:bodyPr/>
          <a:lstStyle/>
          <a:p>
            <a:r>
              <a:rPr lang="en-GB" dirty="0"/>
              <a:t>Panellists will answer questions at the end</a:t>
            </a:r>
          </a:p>
          <a:p>
            <a:r>
              <a:rPr lang="en-GB" dirty="0"/>
              <a:t>Please use the Q&amp;A function to pose your questions – you can also upvote questions from other attendees</a:t>
            </a:r>
          </a:p>
          <a:p>
            <a:r>
              <a:rPr lang="en-GB" dirty="0"/>
              <a:t>Specify if your question is to the whole panel or a specific panellist</a:t>
            </a:r>
          </a:p>
          <a:p>
            <a:r>
              <a:rPr lang="en-GB" dirty="0"/>
              <a:t>All attendees will remain muted unless enabled to speak by the host</a:t>
            </a:r>
          </a:p>
          <a:p>
            <a:r>
              <a:rPr lang="en-GB" dirty="0"/>
              <a:t>Please note: this webinar is being recorded</a:t>
            </a:r>
          </a:p>
        </p:txBody>
      </p:sp>
    </p:spTree>
    <p:extLst>
      <p:ext uri="{BB962C8B-B14F-4D97-AF65-F5344CB8AC3E}">
        <p14:creationId xmlns:p14="http://schemas.microsoft.com/office/powerpoint/2010/main" val="500372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629FE24-C5D6-4842-957A-40A3FFA0D57F}"/>
              </a:ext>
            </a:extLst>
          </p:cNvPr>
          <p:cNvSpPr txBox="1"/>
          <p:nvPr/>
        </p:nvSpPr>
        <p:spPr>
          <a:xfrm>
            <a:off x="219200" y="1155044"/>
            <a:ext cx="4001108" cy="461886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 defTabSz="685800">
              <a:lnSpc>
                <a:spcPct val="110000"/>
              </a:lnSpc>
              <a:spcAft>
                <a:spcPts val="450"/>
              </a:spcAft>
              <a:buClr>
                <a:srgbClr val="5FA534"/>
              </a:buClr>
              <a:buSzPct val="100000"/>
            </a:pPr>
            <a:r>
              <a:rPr lang="en-US" b="1" dirty="0">
                <a:solidFill>
                  <a:srgbClr val="5FA534"/>
                </a:solidFill>
                <a:latin typeface="Palatino Linotype" panose="02040502050505030304"/>
              </a:rPr>
              <a:t>Governance Structure</a:t>
            </a:r>
          </a:p>
          <a:p>
            <a:pPr defTabSz="685800">
              <a:lnSpc>
                <a:spcPct val="110000"/>
              </a:lnSpc>
              <a:spcAft>
                <a:spcPts val="450"/>
              </a:spcAft>
              <a:buClr>
                <a:srgbClr val="5FA534"/>
              </a:buClr>
              <a:buSzPct val="100000"/>
            </a:pPr>
            <a:endParaRPr lang="en-US" sz="750" b="1" dirty="0">
              <a:solidFill>
                <a:srgbClr val="5FA534"/>
              </a:solidFill>
              <a:latin typeface="Palatino Linotype" panose="02040502050505030304"/>
            </a:endParaRPr>
          </a:p>
          <a:p>
            <a:pPr marL="257175" indent="-171450" defTabSz="685800">
              <a:lnSpc>
                <a:spcPct val="110000"/>
              </a:lnSpc>
              <a:spcAft>
                <a:spcPts val="450"/>
              </a:spcAft>
              <a:buClr>
                <a:srgbClr val="5FA53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prstClr val="black"/>
                </a:solidFill>
                <a:latin typeface="Palatino Linotype" panose="02040502050505030304"/>
              </a:rPr>
              <a:t>197 ”parties” to the “Convention”</a:t>
            </a:r>
          </a:p>
          <a:p>
            <a:pPr marL="257175" indent="-171450" defTabSz="685800">
              <a:lnSpc>
                <a:spcPct val="110000"/>
              </a:lnSpc>
              <a:spcAft>
                <a:spcPts val="450"/>
              </a:spcAft>
              <a:buClr>
                <a:srgbClr val="5FA53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prstClr val="black"/>
                </a:solidFill>
                <a:latin typeface="Palatino Linotype" panose="02040502050505030304"/>
              </a:rPr>
              <a:t>Negotiating blocs: G77 &amp; China, BASIC, LDCs, AOSIS, African Group, EU etc.</a:t>
            </a:r>
          </a:p>
          <a:p>
            <a:pPr marL="257175" indent="-171450" defTabSz="685800">
              <a:lnSpc>
                <a:spcPct val="110000"/>
              </a:lnSpc>
              <a:spcAft>
                <a:spcPts val="450"/>
              </a:spcAft>
              <a:buClr>
                <a:srgbClr val="5FA53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prstClr val="black"/>
                </a:solidFill>
                <a:latin typeface="Palatino Linotype" panose="02040502050505030304"/>
              </a:rPr>
              <a:t>Secretariat to facilitate interactions</a:t>
            </a:r>
          </a:p>
          <a:p>
            <a:pPr marL="257175" indent="-171450" defTabSz="685800">
              <a:lnSpc>
                <a:spcPct val="110000"/>
              </a:lnSpc>
              <a:spcAft>
                <a:spcPts val="450"/>
              </a:spcAft>
              <a:buClr>
                <a:srgbClr val="5FA53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prstClr val="black"/>
                </a:solidFill>
                <a:latin typeface="Palatino Linotype" panose="02040502050505030304"/>
              </a:rPr>
              <a:t>Permanent bodies of the UNFCCC:</a:t>
            </a:r>
          </a:p>
          <a:p>
            <a:pPr marL="214313" indent="-171450" defTabSz="685800">
              <a:lnSpc>
                <a:spcPct val="110000"/>
              </a:lnSpc>
              <a:spcAft>
                <a:spcPts val="450"/>
              </a:spcAft>
              <a:buClr>
                <a:srgbClr val="5FA53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prstClr val="black"/>
                </a:solidFill>
                <a:latin typeface="Palatino Linotype" panose="02040502050505030304"/>
              </a:rPr>
              <a:t>Subsidiary Body of Implementation SBI</a:t>
            </a:r>
          </a:p>
          <a:p>
            <a:pPr marL="214313" indent="-171450" defTabSz="685800">
              <a:lnSpc>
                <a:spcPct val="110000"/>
              </a:lnSpc>
              <a:spcAft>
                <a:spcPts val="450"/>
              </a:spcAft>
              <a:buClr>
                <a:srgbClr val="5FA53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prstClr val="black"/>
                </a:solidFill>
                <a:latin typeface="Palatino Linotype" panose="02040502050505030304"/>
              </a:rPr>
              <a:t>Subsidiary Body for Scientific and Technological Advice (SBSTA)</a:t>
            </a:r>
          </a:p>
          <a:p>
            <a:pPr marL="257175" indent="-171450" defTabSz="685800">
              <a:lnSpc>
                <a:spcPct val="110000"/>
              </a:lnSpc>
              <a:spcAft>
                <a:spcPts val="450"/>
              </a:spcAft>
              <a:buClr>
                <a:srgbClr val="5FA53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prstClr val="black"/>
                </a:solidFill>
                <a:latin typeface="Palatino Linotype" panose="02040502050505030304"/>
              </a:rPr>
              <a:t>Ad hoc bodies (ADP, APA)</a:t>
            </a:r>
          </a:p>
          <a:p>
            <a:pPr marL="257175" indent="-171450" defTabSz="685800">
              <a:lnSpc>
                <a:spcPct val="110000"/>
              </a:lnSpc>
              <a:spcAft>
                <a:spcPts val="450"/>
              </a:spcAft>
              <a:buClr>
                <a:srgbClr val="5FA53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prstClr val="black"/>
                </a:solidFill>
                <a:latin typeface="Palatino Linotype" panose="02040502050505030304"/>
              </a:rPr>
              <a:t>Consensus decision-making</a:t>
            </a:r>
          </a:p>
        </p:txBody>
      </p:sp>
      <p:pic>
        <p:nvPicPr>
          <p:cNvPr id="14" name="Picture 13" descr="A picture containing man&#10;&#10;Description automatically generated">
            <a:extLst>
              <a:ext uri="{FF2B5EF4-FFF2-40B4-BE49-F238E27FC236}">
                <a16:creationId xmlns:a16="http://schemas.microsoft.com/office/drawing/2014/main" id="{BBF4CF2B-5FEC-6345-9892-C33A4256F2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170" t="18380" b="11350"/>
          <a:stretch/>
        </p:blipFill>
        <p:spPr>
          <a:xfrm>
            <a:off x="4572000" y="1143308"/>
            <a:ext cx="4272636" cy="2321169"/>
          </a:xfrm>
          <a:prstGeom prst="rect">
            <a:avLst/>
          </a:prstGeom>
        </p:spPr>
      </p:pic>
      <p:pic>
        <p:nvPicPr>
          <p:cNvPr id="21" name="Picture 20" descr="A picture containing person, indoor, sitting, man&#10;&#10;Description automatically generated">
            <a:extLst>
              <a:ext uri="{FF2B5EF4-FFF2-40B4-BE49-F238E27FC236}">
                <a16:creationId xmlns:a16="http://schemas.microsoft.com/office/drawing/2014/main" id="{74260C30-EA46-8E48-850D-7E53820968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6865" r="22486"/>
          <a:stretch/>
        </p:blipFill>
        <p:spPr>
          <a:xfrm>
            <a:off x="5731200" y="3574822"/>
            <a:ext cx="1954237" cy="219908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79327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51" y="908227"/>
            <a:ext cx="7140119" cy="530915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rgbClr val="00B050"/>
                </a:solidFill>
              </a:rPr>
              <a:t>Who attends?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2732759"/>
            <a:ext cx="4153486" cy="3239087"/>
          </a:xfrm>
        </p:spPr>
        <p:txBody>
          <a:bodyPr>
            <a:normAutofit/>
          </a:bodyPr>
          <a:lstStyle/>
          <a:p>
            <a:pPr marL="342900" lvl="1" indent="0">
              <a:buNone/>
            </a:pPr>
            <a:r>
              <a:rPr lang="en-GB" altLang="en-US" sz="1650" b="1" dirty="0"/>
              <a:t>Civil servants</a:t>
            </a:r>
          </a:p>
          <a:p>
            <a:pPr lvl="1">
              <a:lnSpc>
                <a:spcPct val="100000"/>
              </a:lnSpc>
            </a:pPr>
            <a:r>
              <a:rPr lang="en-GB" altLang="en-US" sz="1500" dirty="0"/>
              <a:t>Various departments: e.g. Environment/Climate Change, Finance, Development, Foreign Office, Education</a:t>
            </a:r>
          </a:p>
          <a:p>
            <a:pPr marL="342900" lvl="1" indent="0">
              <a:lnSpc>
                <a:spcPct val="100000"/>
              </a:lnSpc>
              <a:buNone/>
            </a:pPr>
            <a:endParaRPr lang="en-GB" altLang="en-US" sz="750" b="1" dirty="0"/>
          </a:p>
          <a:p>
            <a:pPr marL="342900" lvl="1" indent="0">
              <a:lnSpc>
                <a:spcPct val="100000"/>
              </a:lnSpc>
              <a:buNone/>
            </a:pPr>
            <a:r>
              <a:rPr lang="en-GB" altLang="en-US" sz="1650" b="1" dirty="0"/>
              <a:t>Politicians</a:t>
            </a:r>
          </a:p>
          <a:p>
            <a:pPr lvl="1">
              <a:lnSpc>
                <a:spcPct val="110000"/>
              </a:lnSpc>
            </a:pPr>
            <a:r>
              <a:rPr lang="en-GB" altLang="en-US" sz="1500" dirty="0"/>
              <a:t>Ministers</a:t>
            </a:r>
          </a:p>
          <a:p>
            <a:pPr lvl="1">
              <a:lnSpc>
                <a:spcPct val="110000"/>
              </a:lnSpc>
            </a:pPr>
            <a:r>
              <a:rPr lang="en-GB" altLang="en-US" sz="1500" dirty="0"/>
              <a:t>Heads of State</a:t>
            </a:r>
          </a:p>
          <a:p>
            <a:pPr lvl="1">
              <a:lnSpc>
                <a:spcPct val="110000"/>
              </a:lnSpc>
            </a:pPr>
            <a:r>
              <a:rPr lang="en-GB" altLang="en-US" sz="1500" dirty="0"/>
              <a:t>Representatives of devolved governments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E753B5-2BA9-4144-ADC1-7EB22E76EBCA}"/>
              </a:ext>
            </a:extLst>
          </p:cNvPr>
          <p:cNvSpPr txBox="1"/>
          <p:nvPr/>
        </p:nvSpPr>
        <p:spPr>
          <a:xfrm>
            <a:off x="4484077" y="1241426"/>
            <a:ext cx="4315283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650" b="1" dirty="0">
                <a:solidFill>
                  <a:prstClr val="black"/>
                </a:solidFill>
                <a:latin typeface="Palatino Linotype" panose="02040502050505030304"/>
              </a:rPr>
              <a:t>Civil society</a:t>
            </a:r>
          </a:p>
          <a:p>
            <a:pPr defTabSz="342900"/>
            <a:endParaRPr lang="en-US" sz="1500" b="1" dirty="0">
              <a:solidFill>
                <a:prstClr val="black"/>
              </a:solidFill>
              <a:latin typeface="Palatino Linotype" panose="02040502050505030304"/>
            </a:endParaRPr>
          </a:p>
          <a:p>
            <a:pPr marL="214313" indent="-214313" defTabSz="342900">
              <a:buClr>
                <a:srgbClr val="5FA534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Palatino Linotype" panose="02040502050505030304"/>
              </a:rPr>
              <a:t>Environmental NGOs (ENGO)</a:t>
            </a:r>
          </a:p>
          <a:p>
            <a:pPr marL="214313" indent="-214313" defTabSz="342900">
              <a:buClr>
                <a:srgbClr val="5FA534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Palatino Linotype" panose="02040502050505030304"/>
              </a:rPr>
              <a:t>Business and Industry (BINGO)</a:t>
            </a:r>
          </a:p>
          <a:p>
            <a:pPr marL="214313" indent="-214313" defTabSz="342900">
              <a:buClr>
                <a:srgbClr val="5FA534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Palatino Linotype" panose="02040502050505030304"/>
              </a:rPr>
              <a:t>Indigenous Peoples’ Organisations (IPO)</a:t>
            </a:r>
          </a:p>
          <a:p>
            <a:pPr marL="214313" indent="-214313" defTabSz="342900">
              <a:buClr>
                <a:srgbClr val="5FA534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Palatino Linotype" panose="02040502050505030304"/>
              </a:rPr>
              <a:t>Research and Independent NGOs (RINGO)</a:t>
            </a:r>
          </a:p>
          <a:p>
            <a:pPr marL="214313" indent="-214313" defTabSz="342900">
              <a:buClr>
                <a:srgbClr val="5FA534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Palatino Linotype" panose="02040502050505030304"/>
              </a:rPr>
              <a:t>Trade Unions (TUNGO)</a:t>
            </a:r>
          </a:p>
          <a:p>
            <a:pPr marL="214313" indent="-214313" defTabSz="342900">
              <a:buClr>
                <a:srgbClr val="5FA534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Palatino Linotype" panose="02040502050505030304"/>
              </a:rPr>
              <a:t>Local Gov &amp; Municipal Authorities (LGMA)</a:t>
            </a:r>
          </a:p>
          <a:p>
            <a:pPr marL="214313" indent="-214313" defTabSz="342900">
              <a:buClr>
                <a:srgbClr val="5FA534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Palatino Linotype" panose="02040502050505030304"/>
              </a:rPr>
              <a:t>Women and Gender </a:t>
            </a:r>
          </a:p>
          <a:p>
            <a:pPr marL="214313" indent="-214313" defTabSz="342900">
              <a:buClr>
                <a:srgbClr val="5FA534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Palatino Linotype" panose="02040502050505030304"/>
              </a:rPr>
              <a:t>Youth NGOs (YOUNGO)</a:t>
            </a:r>
          </a:p>
          <a:p>
            <a:pPr marL="214313" indent="-214313" defTabSz="342900">
              <a:buClr>
                <a:srgbClr val="5FA534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Palatino Linotype" panose="02040502050505030304"/>
              </a:rPr>
              <a:t>Farmers</a:t>
            </a:r>
          </a:p>
          <a:p>
            <a:pPr marL="257175" indent="-257175" defTabSz="342900">
              <a:buFontTx/>
              <a:buAutoNum type="arabicPeriod"/>
            </a:pPr>
            <a:endParaRPr lang="en-US" sz="1350" dirty="0">
              <a:solidFill>
                <a:prstClr val="black"/>
              </a:solidFill>
              <a:latin typeface="Palatino Linotype" panose="02040502050505030304"/>
            </a:endParaRPr>
          </a:p>
          <a:p>
            <a:pPr marL="257175" indent="-257175" defTabSz="342900">
              <a:buFontTx/>
              <a:buAutoNum type="arabicPeriod"/>
            </a:pPr>
            <a:endParaRPr lang="en-US" sz="1350" dirty="0">
              <a:solidFill>
                <a:prstClr val="black"/>
              </a:solidFill>
              <a:latin typeface="Palatino Linotype" panose="02040502050505030304"/>
            </a:endParaRPr>
          </a:p>
          <a:p>
            <a:pPr defTabSz="342900"/>
            <a:endParaRPr lang="en-US" sz="1350" dirty="0">
              <a:solidFill>
                <a:prstClr val="black"/>
              </a:solidFill>
              <a:latin typeface="Palatino Linotype" panose="02040502050505030304"/>
            </a:endParaRPr>
          </a:p>
        </p:txBody>
      </p:sp>
      <p:pic>
        <p:nvPicPr>
          <p:cNvPr id="16" name="Picture 2" descr="Related image">
            <a:extLst>
              <a:ext uri="{FF2B5EF4-FFF2-40B4-BE49-F238E27FC236}">
                <a16:creationId xmlns:a16="http://schemas.microsoft.com/office/drawing/2014/main" id="{58EE4C31-560C-2E48-A329-F26A29A6C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06"/>
          <a:stretch/>
        </p:blipFill>
        <p:spPr bwMode="auto">
          <a:xfrm>
            <a:off x="6404317" y="3825160"/>
            <a:ext cx="2631443" cy="20868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F6B2E7-5E35-5649-9E8A-61D15F883097}"/>
              </a:ext>
            </a:extLst>
          </p:cNvPr>
          <p:cNvSpPr txBox="1"/>
          <p:nvPr/>
        </p:nvSpPr>
        <p:spPr>
          <a:xfrm>
            <a:off x="239151" y="1520171"/>
            <a:ext cx="3914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500" dirty="0">
                <a:solidFill>
                  <a:prstClr val="black"/>
                </a:solidFill>
                <a:latin typeface="Palatino Linotype" panose="02040502050505030304"/>
              </a:rPr>
              <a:t>Paris, COP21: </a:t>
            </a:r>
          </a:p>
          <a:p>
            <a:pPr defTabSz="342900"/>
            <a:r>
              <a:rPr lang="en-US" sz="1500" dirty="0">
                <a:solidFill>
                  <a:prstClr val="black"/>
                </a:solidFill>
                <a:latin typeface="Palatino Linotype" panose="02040502050505030304"/>
              </a:rPr>
              <a:t>~28,000 attendees.</a:t>
            </a:r>
          </a:p>
          <a:p>
            <a:pPr defTabSz="342900"/>
            <a:r>
              <a:rPr lang="en-US" sz="1500" dirty="0">
                <a:solidFill>
                  <a:prstClr val="black"/>
                </a:solidFill>
                <a:latin typeface="Palatino Linotype" panose="02040502050505030304"/>
              </a:rPr>
              <a:t>~18,000 government reps, ~8,000 NGOs, ~2,000 media</a:t>
            </a:r>
          </a:p>
        </p:txBody>
      </p:sp>
    </p:spTree>
    <p:extLst>
      <p:ext uri="{BB962C8B-B14F-4D97-AF65-F5344CB8AC3E}">
        <p14:creationId xmlns:p14="http://schemas.microsoft.com/office/powerpoint/2010/main" val="2106401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56">
            <a:extLst>
              <a:ext uri="{FF2B5EF4-FFF2-40B4-BE49-F238E27FC236}">
                <a16:creationId xmlns:a16="http://schemas.microsoft.com/office/drawing/2014/main" id="{B22515BF-268C-4948-8FF3-8615856B2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69049"/>
            <a:ext cx="9144000" cy="308912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3" name="Picture 58">
            <a:extLst>
              <a:ext uri="{FF2B5EF4-FFF2-40B4-BE49-F238E27FC236}">
                <a16:creationId xmlns:a16="http://schemas.microsoft.com/office/drawing/2014/main" id="{DFE61F31-0530-46F4-B08D-3B418E749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5458968"/>
            <a:ext cx="9144000" cy="557213"/>
          </a:xfrm>
          <a:prstGeom prst="rect">
            <a:avLst/>
          </a:prstGeom>
        </p:spPr>
      </p:pic>
      <p:cxnSp>
        <p:nvCxnSpPr>
          <p:cNvPr id="84" name="Straight Connector 60">
            <a:extLst>
              <a:ext uri="{FF2B5EF4-FFF2-40B4-BE49-F238E27FC236}">
                <a16:creationId xmlns:a16="http://schemas.microsoft.com/office/drawing/2014/main" id="{F24A66FE-6096-4908-8E2D-A0366AF81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352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62">
            <a:extLst>
              <a:ext uri="{FF2B5EF4-FFF2-40B4-BE49-F238E27FC236}">
                <a16:creationId xmlns:a16="http://schemas.microsoft.com/office/drawing/2014/main" id="{EA410EE9-7A22-4FA0-895C-19437C6A7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28765" y="1456480"/>
            <a:ext cx="0" cy="80037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7DF5A80-F7D2-4354-83A2-9D629ED223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63" r="1929" b="1"/>
          <a:stretch/>
        </p:blipFill>
        <p:spPr>
          <a:xfrm>
            <a:off x="229" y="872679"/>
            <a:ext cx="9143771" cy="5143502"/>
          </a:xfrm>
          <a:prstGeom prst="rect">
            <a:avLst/>
          </a:prstGeom>
        </p:spPr>
      </p:pic>
      <p:sp>
        <p:nvSpPr>
          <p:cNvPr id="86" name="Rectangle 64">
            <a:extLst>
              <a:ext uri="{FF2B5EF4-FFF2-40B4-BE49-F238E27FC236}">
                <a16:creationId xmlns:a16="http://schemas.microsoft.com/office/drawing/2014/main" id="{8E87BCFF-4590-4519-A078-EE4817A27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537942"/>
            <a:ext cx="6221411" cy="108969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  <a:latin typeface="Palatino Linotype" panose="020405020505050303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7A946D-6BCF-4AEA-AE69-F48AB5559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835" y="4659809"/>
            <a:ext cx="5053327" cy="844386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r"/>
            <a:r>
              <a:rPr lang="en-US" dirty="0">
                <a:solidFill>
                  <a:srgbClr val="FFFFFE"/>
                </a:solidFill>
              </a:rPr>
              <a:t>What happens at a COP? – Plenaries</a:t>
            </a:r>
          </a:p>
        </p:txBody>
      </p:sp>
      <p:cxnSp>
        <p:nvCxnSpPr>
          <p:cNvPr id="87" name="Straight Connector 66">
            <a:extLst>
              <a:ext uri="{FF2B5EF4-FFF2-40B4-BE49-F238E27FC236}">
                <a16:creationId xmlns:a16="http://schemas.microsoft.com/office/drawing/2014/main" id="{A58D338A-B963-41D8-9326-4C848C3A7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6846" y="4653391"/>
            <a:ext cx="0" cy="850805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410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1034510A-DB30-456D-9F45-F70101243FC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69049"/>
            <a:ext cx="9144000" cy="308912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D9E3E4AB-D495-4E09-86D0-3C3F1CD33C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5458968"/>
            <a:ext cx="9144000" cy="557213"/>
          </a:xfrm>
          <a:prstGeom prst="rect">
            <a:avLst/>
          </a:prstGeom>
        </p:spPr>
      </p:pic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59D48945-BEE9-473E-9443-A1CE317E2D6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352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2DD6752A-2411-44BF-8C92-DF55B95F3AC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50978" y="1456480"/>
            <a:ext cx="0" cy="190856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7C36A9F-488D-48BC-A02C-1D703C790A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02" r="-1" b="-1"/>
          <a:stretch/>
        </p:blipFill>
        <p:spPr>
          <a:xfrm>
            <a:off x="139305" y="712339"/>
            <a:ext cx="9143771" cy="5143493"/>
          </a:xfrm>
          <a:prstGeom prst="rect">
            <a:avLst/>
          </a:prstGeom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id="{C562DE78-580F-4E33-8E0C-A3C187D3B55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2590" y="3155948"/>
            <a:ext cx="6221411" cy="1866426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  <a:latin typeface="Palatino Linotype" panose="02040502050505030304"/>
            </a:endParaRP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9EEC4E69-7E75-4FC0-8AC7-FCEEEC43F2C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11411" y="3284086"/>
            <a:ext cx="0" cy="9399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2A66EE7-B69F-4DAE-A669-021FD8CEE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134" y="3284603"/>
            <a:ext cx="5044700" cy="939451"/>
          </a:xfrm>
        </p:spPr>
        <p:txBody>
          <a:bodyPr vert="horz" lIns="68580" tIns="34290" rIns="68580" bIns="0" rtlCol="0" anchor="b">
            <a:normAutofit/>
          </a:bodyPr>
          <a:lstStyle/>
          <a:p>
            <a:r>
              <a:rPr lang="en-US" sz="3300" dirty="0">
                <a:solidFill>
                  <a:srgbClr val="FFFFFE"/>
                </a:solidFill>
              </a:rPr>
              <a:t>Negotiations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B3E141-79C4-8D41-9D60-4C71800030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10" r="7057"/>
          <a:stretch/>
        </p:blipFill>
        <p:spPr>
          <a:xfrm>
            <a:off x="7543801" y="3191897"/>
            <a:ext cx="1600200" cy="17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31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2187E280-42CA-468F-B99D-39F20137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69049"/>
            <a:ext cx="9144000" cy="308912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873368F2-4313-4207-8428-7D43FC6C4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5458968"/>
            <a:ext cx="9144000" cy="557213"/>
          </a:xfrm>
          <a:prstGeom prst="rect">
            <a:avLst/>
          </a:prstGeom>
        </p:spPr>
      </p:pic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63992288-8A47-4BDE-A51E-47BF6AE7D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352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699E40A-AFF1-4788-B857-F9C4CA280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50978" y="1456480"/>
            <a:ext cx="0" cy="190856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50BCE573-CD50-8145-BD53-93974116BB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1861" r="22151" b="-1"/>
          <a:stretch/>
        </p:blipFill>
        <p:spPr>
          <a:xfrm>
            <a:off x="2" y="857257"/>
            <a:ext cx="4570807" cy="5158922"/>
          </a:xfrm>
          <a:prstGeom prst="rect">
            <a:avLst/>
          </a:prstGeom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C6F0F60A-B649-46B8-86CC-E1555C52B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0119" y="4280539"/>
            <a:ext cx="7212363" cy="1296051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  <a:latin typeface="Palatino Linotype" panose="020405020505050303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A66EE7-B69F-4DAE-A669-021FD8CEE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286" y="4409395"/>
            <a:ext cx="6152153" cy="701238"/>
          </a:xfrm>
        </p:spPr>
        <p:txBody>
          <a:bodyPr vert="horz" lIns="68580" tIns="34290" rIns="68580" bIns="0" rtlCol="0" anchor="b">
            <a:normAutofit/>
          </a:bodyPr>
          <a:lstStyle/>
          <a:p>
            <a:r>
              <a:rPr lang="en-US" sz="3300" dirty="0">
                <a:solidFill>
                  <a:srgbClr val="FFFFFE"/>
                </a:solidFill>
              </a:rPr>
              <a:t>Side Events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D62CD8A5-F21A-4798-8C9F-E018731AA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82506" y="4408877"/>
            <a:ext cx="0" cy="710125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6EEF9947-ED6D-1846-AE71-A8EC6FCCB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572000" y="857250"/>
            <a:ext cx="4572000" cy="2870638"/>
          </a:xfrm>
          <a:prstGeom prst="rect">
            <a:avLst/>
          </a:prstGeom>
        </p:spPr>
      </p:pic>
      <p:pic>
        <p:nvPicPr>
          <p:cNvPr id="11" name="Picture 10" descr="A group of people in a room&#10;&#10;Description automatically generated">
            <a:extLst>
              <a:ext uri="{FF2B5EF4-FFF2-40B4-BE49-F238E27FC236}">
                <a16:creationId xmlns:a16="http://schemas.microsoft.com/office/drawing/2014/main" id="{6B68407D-E35B-D64C-8A51-4DFFA6B59E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9304" t="3833" r="22560" b="36108"/>
          <a:stretch/>
        </p:blipFill>
        <p:spPr>
          <a:xfrm>
            <a:off x="4542609" y="3727888"/>
            <a:ext cx="4570807" cy="22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19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>
            <a:extLst>
              <a:ext uri="{FF2B5EF4-FFF2-40B4-BE49-F238E27FC236}">
                <a16:creationId xmlns:a16="http://schemas.microsoft.com/office/drawing/2014/main" id="{2187E280-42CA-468F-B99D-39F20137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69049"/>
            <a:ext cx="9144000" cy="308912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873368F2-4313-4207-8428-7D43FC6C4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5458968"/>
            <a:ext cx="9144000" cy="557213"/>
          </a:xfrm>
          <a:prstGeom prst="rect">
            <a:avLst/>
          </a:prstGeom>
        </p:spPr>
      </p:pic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63992288-8A47-4BDE-A51E-47BF6AE7D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352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7699E40A-AFF1-4788-B857-F9C4CA280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50978" y="1456480"/>
            <a:ext cx="0" cy="190856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B46F67E1-1006-4F2F-B1A7-4126BD8853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37" r="1" b="5967"/>
          <a:stretch/>
        </p:blipFill>
        <p:spPr>
          <a:xfrm>
            <a:off x="2" y="857257"/>
            <a:ext cx="4570807" cy="5143493"/>
          </a:xfrm>
          <a:prstGeom prst="rect">
            <a:avLst/>
          </a:prstGeom>
        </p:spPr>
      </p:pic>
      <p:sp>
        <p:nvSpPr>
          <p:cNvPr id="149" name="Rectangle 148">
            <a:extLst>
              <a:ext uri="{FF2B5EF4-FFF2-40B4-BE49-F238E27FC236}">
                <a16:creationId xmlns:a16="http://schemas.microsoft.com/office/drawing/2014/main" id="{C6F0F60A-B649-46B8-86CC-E1555C52B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0119" y="4280539"/>
            <a:ext cx="7212363" cy="1296051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  <a:latin typeface="Palatino Linotype" panose="020405020505050303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A66EE7-B69F-4DAE-A669-021FD8CEE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286" y="4409395"/>
            <a:ext cx="6152153" cy="701238"/>
          </a:xfrm>
        </p:spPr>
        <p:txBody>
          <a:bodyPr vert="horz" lIns="68580" tIns="34290" rIns="68580" bIns="0" rtlCol="0" anchor="b">
            <a:normAutofit/>
          </a:bodyPr>
          <a:lstStyle/>
          <a:p>
            <a:r>
              <a:rPr lang="en-US" sz="3300" dirty="0">
                <a:solidFill>
                  <a:srgbClr val="FFFFFE"/>
                </a:solidFill>
              </a:rPr>
              <a:t>Pavilions</a:t>
            </a: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D62CD8A5-F21A-4798-8C9F-E018731AA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82506" y="4408877"/>
            <a:ext cx="0" cy="710125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group of people sitting in front of a crowd&#10;&#10;Description automatically generated">
            <a:extLst>
              <a:ext uri="{FF2B5EF4-FFF2-40B4-BE49-F238E27FC236}">
                <a16:creationId xmlns:a16="http://schemas.microsoft.com/office/drawing/2014/main" id="{B54AF575-C7E1-FC44-9A83-FBAC493905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0778" r="19904" b="-1"/>
          <a:stretch/>
        </p:blipFill>
        <p:spPr>
          <a:xfrm>
            <a:off x="4572039" y="857257"/>
            <a:ext cx="4570807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51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tangle 90">
            <a:extLst>
              <a:ext uri="{FF2B5EF4-FFF2-40B4-BE49-F238E27FC236}">
                <a16:creationId xmlns:a16="http://schemas.microsoft.com/office/drawing/2014/main" id="{2187E280-42CA-468F-B99D-39F20137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69049"/>
            <a:ext cx="9144000" cy="308912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873368F2-4313-4207-8428-7D43FC6C4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5458968"/>
            <a:ext cx="9144000" cy="557213"/>
          </a:xfrm>
          <a:prstGeom prst="rect">
            <a:avLst/>
          </a:prstGeom>
        </p:spPr>
      </p:pic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63992288-8A47-4BDE-A51E-47BF6AE7D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352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7699E40A-AFF1-4788-B857-F9C4CA280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50978" y="1456480"/>
            <a:ext cx="0" cy="190856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BB51D636-FA41-4CB7-A012-F24B82030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1527"/>
            <a:ext cx="9144001" cy="1361159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  <a:latin typeface="Palatino Linotype" panose="020405020505050303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A66EE7-B69F-4DAE-A669-021FD8CEE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677" y="4409395"/>
            <a:ext cx="7484486" cy="701238"/>
          </a:xfrm>
          <a:noFill/>
        </p:spPr>
        <p:txBody>
          <a:bodyPr vert="horz" lIns="68580" tIns="34290" rIns="68580" bIns="0" rtlCol="0" anchor="b">
            <a:normAutofit/>
          </a:bodyPr>
          <a:lstStyle/>
          <a:p>
            <a:r>
              <a:rPr lang="en-US" sz="3300" dirty="0">
                <a:solidFill>
                  <a:srgbClr val="FFFFFE"/>
                </a:solidFill>
              </a:rPr>
              <a:t>Exhibits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3904DD1B-A3D2-4FE7-AC65-A8F93231C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11411" y="4408877"/>
            <a:ext cx="0" cy="710125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C2120962-A1B4-9B46-9FFC-FB6894F5FD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9591" t="2767" r="12992" b="3727"/>
          <a:stretch/>
        </p:blipFill>
        <p:spPr>
          <a:xfrm>
            <a:off x="3165240" y="863938"/>
            <a:ext cx="2530965" cy="3423476"/>
          </a:xfrm>
          <a:prstGeom prst="rect">
            <a:avLst/>
          </a:prstGeom>
        </p:spPr>
      </p:pic>
      <p:pic>
        <p:nvPicPr>
          <p:cNvPr id="11" name="Content Placeholder 4" descr="A picture containing building, outdoor&#10;&#10;Description generated with high confidence">
            <a:extLst>
              <a:ext uri="{FF2B5EF4-FFF2-40B4-BE49-F238E27FC236}">
                <a16:creationId xmlns:a16="http://schemas.microsoft.com/office/drawing/2014/main" id="{325BE5BC-BE3B-8948-81C8-EEFC90BCC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7378" r="1" b="789"/>
          <a:stretch/>
        </p:blipFill>
        <p:spPr>
          <a:xfrm>
            <a:off x="0" y="864736"/>
            <a:ext cx="3246128" cy="3423476"/>
          </a:xfrm>
          <a:prstGeom prst="rect">
            <a:avLst/>
          </a:prstGeom>
        </p:spPr>
      </p:pic>
      <p:pic>
        <p:nvPicPr>
          <p:cNvPr id="12" name="Picture 11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1B8D5152-4F0D-8442-B3C3-51B2013BB3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21213"/>
          <a:stretch/>
        </p:blipFill>
        <p:spPr>
          <a:xfrm>
            <a:off x="5636322" y="857250"/>
            <a:ext cx="3513401" cy="343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40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tangle 90">
            <a:extLst>
              <a:ext uri="{FF2B5EF4-FFF2-40B4-BE49-F238E27FC236}">
                <a16:creationId xmlns:a16="http://schemas.microsoft.com/office/drawing/2014/main" id="{2187E280-42CA-468F-B99D-39F20137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69049"/>
            <a:ext cx="9144000" cy="308912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873368F2-4313-4207-8428-7D43FC6C4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5458968"/>
            <a:ext cx="9144000" cy="557213"/>
          </a:xfrm>
          <a:prstGeom prst="rect">
            <a:avLst/>
          </a:prstGeom>
        </p:spPr>
      </p:pic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63992288-8A47-4BDE-A51E-47BF6AE7D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352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7699E40A-AFF1-4788-B857-F9C4CA280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50978" y="1456480"/>
            <a:ext cx="0" cy="190856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oup of people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06A174EB-5646-468C-B986-8BAAE0DDBF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6" r="27975"/>
          <a:stretch/>
        </p:blipFill>
        <p:spPr>
          <a:xfrm>
            <a:off x="2" y="857257"/>
            <a:ext cx="4570807" cy="5143493"/>
          </a:xfrm>
          <a:prstGeom prst="rect">
            <a:avLst/>
          </a:prstGeom>
        </p:spPr>
      </p:pic>
      <p:pic>
        <p:nvPicPr>
          <p:cNvPr id="8" name="Picture 7" descr="A picture containing indoor, table&#10;&#10;Description generated with very high confidence">
            <a:extLst>
              <a:ext uri="{FF2B5EF4-FFF2-40B4-BE49-F238E27FC236}">
                <a16:creationId xmlns:a16="http://schemas.microsoft.com/office/drawing/2014/main" id="{BD9E8F22-DAFF-42FB-ADA0-1C7DCA586D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99" r="27734"/>
          <a:stretch/>
        </p:blipFill>
        <p:spPr>
          <a:xfrm>
            <a:off x="4572039" y="857257"/>
            <a:ext cx="4570807" cy="5143493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BB51D636-FA41-4CB7-A012-F24B82030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1527"/>
            <a:ext cx="9144001" cy="1361159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  <a:latin typeface="Palatino Linotype" panose="020405020505050303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A66EE7-B69F-4DAE-A669-021FD8CEE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677" y="4409395"/>
            <a:ext cx="7123319" cy="701238"/>
          </a:xfrm>
        </p:spPr>
        <p:txBody>
          <a:bodyPr vert="horz" lIns="68580" tIns="34290" rIns="68580" bIns="0" rtlCol="0" anchor="b">
            <a:normAutofit/>
          </a:bodyPr>
          <a:lstStyle/>
          <a:p>
            <a:r>
              <a:rPr lang="en-US" sz="3300" dirty="0">
                <a:solidFill>
                  <a:srgbClr val="FFFFFE"/>
                </a:solidFill>
              </a:rPr>
              <a:t>Actions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3904DD1B-A3D2-4FE7-AC65-A8F93231C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11411" y="4408877"/>
            <a:ext cx="0" cy="710125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919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60D02-D50B-B54C-9E7E-932E0B262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9317" y="1217518"/>
            <a:ext cx="7140119" cy="430586"/>
          </a:xfrm>
        </p:spPr>
        <p:txBody>
          <a:bodyPr/>
          <a:lstStyle/>
          <a:p>
            <a:r>
              <a:rPr lang="en-US" dirty="0"/>
              <a:t>How can researchers engage – inside?</a:t>
            </a:r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1EC2EB3-D37A-2742-9000-3BA123D26B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06" b="11645"/>
          <a:stretch/>
        </p:blipFill>
        <p:spPr>
          <a:xfrm>
            <a:off x="219301" y="1088389"/>
            <a:ext cx="2077336" cy="13685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C05F30-B53D-B641-A457-C2FBCAF0CB8E}"/>
              </a:ext>
            </a:extLst>
          </p:cNvPr>
          <p:cNvSpPr txBox="1"/>
          <p:nvPr/>
        </p:nvSpPr>
        <p:spPr>
          <a:xfrm>
            <a:off x="2459317" y="1659401"/>
            <a:ext cx="34069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black"/>
                </a:solidFill>
                <a:latin typeface="Palatino Linotype" panose="02040502050505030304"/>
              </a:rPr>
              <a:t>The Blue Zone: </a:t>
            </a:r>
            <a:r>
              <a:rPr lang="en-US" sz="1350" b="1" dirty="0">
                <a:solidFill>
                  <a:srgbClr val="972323"/>
                </a:solidFill>
                <a:latin typeface="Palatino Linotype" panose="02040502050505030304"/>
              </a:rPr>
              <a:t>UNFCCC badge required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3CAB38A-CC36-9A4D-B02E-12EBCD030DFC}"/>
              </a:ext>
            </a:extLst>
          </p:cNvPr>
          <p:cNvSpPr/>
          <p:nvPr/>
        </p:nvSpPr>
        <p:spPr>
          <a:xfrm>
            <a:off x="2542495" y="2163629"/>
            <a:ext cx="4444340" cy="30135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ysClr val="windowText" lastClr="000000"/>
              </a:solidFill>
              <a:latin typeface="Palatino Linotype" panose="0204050205050503030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8A41FC-7E1C-2848-A239-239CB5F639B8}"/>
              </a:ext>
            </a:extLst>
          </p:cNvPr>
          <p:cNvGrpSpPr/>
          <p:nvPr/>
        </p:nvGrpSpPr>
        <p:grpSpPr>
          <a:xfrm>
            <a:off x="75709" y="1590042"/>
            <a:ext cx="9176787" cy="3631640"/>
            <a:chOff x="74319" y="-730251"/>
            <a:chExt cx="12373283" cy="5584437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B66A31B8-3EC2-9F4E-96C1-D48D8A031B95}"/>
                </a:ext>
              </a:extLst>
            </p:cNvPr>
            <p:cNvSpPr/>
            <p:nvPr/>
          </p:nvSpPr>
          <p:spPr>
            <a:xfrm>
              <a:off x="3744591" y="377648"/>
              <a:ext cx="5230597" cy="720218"/>
            </a:xfrm>
            <a:prstGeom prst="parallelogram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350" dirty="0">
                <a:solidFill>
                  <a:prstClr val="white"/>
                </a:solidFill>
                <a:latin typeface="Palatino Linotype" panose="02040502050505030304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D2077F-07A4-DF4E-BD1D-DDBFE9C5A715}"/>
                </a:ext>
              </a:extLst>
            </p:cNvPr>
            <p:cNvSpPr txBox="1"/>
            <p:nvPr/>
          </p:nvSpPr>
          <p:spPr>
            <a:xfrm>
              <a:off x="5252262" y="572895"/>
              <a:ext cx="2377861" cy="461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en-US" sz="1350" dirty="0">
                  <a:solidFill>
                    <a:prstClr val="black"/>
                  </a:solidFill>
                  <a:latin typeface="Palatino Linotype" panose="02040502050505030304"/>
                </a:rPr>
                <a:t>Negotiations</a:t>
              </a:r>
            </a:p>
          </p:txBody>
        </p:sp>
        <p:sp>
          <p:nvSpPr>
            <p:cNvPr id="11" name="Snip Same-side Corner of Rectangle 10">
              <a:extLst>
                <a:ext uri="{FF2B5EF4-FFF2-40B4-BE49-F238E27FC236}">
                  <a16:creationId xmlns:a16="http://schemas.microsoft.com/office/drawing/2014/main" id="{8BB47527-AC53-4A41-AB27-7EF83067A2F4}"/>
                </a:ext>
              </a:extLst>
            </p:cNvPr>
            <p:cNvSpPr/>
            <p:nvPr/>
          </p:nvSpPr>
          <p:spPr>
            <a:xfrm>
              <a:off x="5637869" y="1278864"/>
              <a:ext cx="1730326" cy="1932539"/>
            </a:xfrm>
            <a:prstGeom prst="snip2Same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350" dirty="0">
                <a:solidFill>
                  <a:prstClr val="white"/>
                </a:solidFill>
                <a:latin typeface="Palatino Linotype" panose="0204050205050503030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38F68F2-CD01-9043-BD80-C1A42F4AA92F}"/>
                </a:ext>
              </a:extLst>
            </p:cNvPr>
            <p:cNvSpPr txBox="1"/>
            <p:nvPr/>
          </p:nvSpPr>
          <p:spPr>
            <a:xfrm>
              <a:off x="5940324" y="1572241"/>
              <a:ext cx="1125415" cy="1100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endParaRPr lang="en-US" sz="1350" dirty="0">
                <a:solidFill>
                  <a:prstClr val="black"/>
                </a:solidFill>
                <a:latin typeface="Palatino Linotype" panose="02040502050505030304"/>
              </a:endParaRPr>
            </a:p>
            <a:p>
              <a:pPr algn="ctr" defTabSz="342900"/>
              <a:r>
                <a:rPr lang="en-US" sz="1350" dirty="0">
                  <a:solidFill>
                    <a:prstClr val="black"/>
                  </a:solidFill>
                  <a:latin typeface="Palatino Linotype" panose="02040502050505030304"/>
                </a:rPr>
                <a:t>Plenaries</a:t>
              </a:r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479D8D0E-F2DE-874A-A68A-EB9D2DA9B0D9}"/>
                </a:ext>
              </a:extLst>
            </p:cNvPr>
            <p:cNvSpPr/>
            <p:nvPr/>
          </p:nvSpPr>
          <p:spPr>
            <a:xfrm>
              <a:off x="3744591" y="1488959"/>
              <a:ext cx="1519311" cy="1296050"/>
            </a:xfrm>
            <a:prstGeom prst="hexagon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350" dirty="0">
                <a:solidFill>
                  <a:prstClr val="white"/>
                </a:solidFill>
                <a:latin typeface="Palatino Linotype" panose="0204050205050503030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01428D-56EE-1E49-A10A-C63B47FA2C22}"/>
                </a:ext>
              </a:extLst>
            </p:cNvPr>
            <p:cNvSpPr txBox="1"/>
            <p:nvPr/>
          </p:nvSpPr>
          <p:spPr>
            <a:xfrm>
              <a:off x="4072881" y="1792390"/>
              <a:ext cx="886264" cy="1100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en-US" sz="1350" dirty="0">
                  <a:solidFill>
                    <a:prstClr val="black"/>
                  </a:solidFill>
                  <a:latin typeface="Palatino Linotype" panose="02040502050505030304"/>
                </a:rPr>
                <a:t>Side</a:t>
              </a:r>
            </a:p>
            <a:p>
              <a:pPr algn="ctr" defTabSz="342900"/>
              <a:r>
                <a:rPr lang="en-US" sz="1350" dirty="0">
                  <a:solidFill>
                    <a:prstClr val="black"/>
                  </a:solidFill>
                  <a:latin typeface="Palatino Linotype" panose="02040502050505030304"/>
                </a:rPr>
                <a:t>Events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D2A36EB-CF7C-764B-B531-4D2A71933CDA}"/>
                </a:ext>
              </a:extLst>
            </p:cNvPr>
            <p:cNvSpPr txBox="1"/>
            <p:nvPr/>
          </p:nvSpPr>
          <p:spPr>
            <a:xfrm>
              <a:off x="7820051" y="1918666"/>
              <a:ext cx="1231716" cy="461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en-US" sz="1350" dirty="0">
                  <a:solidFill>
                    <a:prstClr val="black"/>
                  </a:solidFill>
                  <a:latin typeface="Palatino Linotype" panose="02040502050505030304"/>
                </a:rPr>
                <a:t>Pavilions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3E4185-1558-7B40-9FFA-4DA02A966CEA}"/>
                </a:ext>
              </a:extLst>
            </p:cNvPr>
            <p:cNvSpPr/>
            <p:nvPr/>
          </p:nvSpPr>
          <p:spPr>
            <a:xfrm>
              <a:off x="4441667" y="3447481"/>
              <a:ext cx="2043629" cy="748245"/>
            </a:xfrm>
            <a:prstGeom prst="rect">
              <a:avLst/>
            </a:prstGeom>
            <a:noFill/>
            <a:ln>
              <a:solidFill>
                <a:srgbClr val="2D83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350" dirty="0">
                <a:solidFill>
                  <a:prstClr val="white"/>
                </a:solidFill>
                <a:latin typeface="Palatino Linotype" panose="0204050205050503030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CA819B-060B-764F-A677-BE8606686BFA}"/>
                </a:ext>
              </a:extLst>
            </p:cNvPr>
            <p:cNvSpPr txBox="1"/>
            <p:nvPr/>
          </p:nvSpPr>
          <p:spPr>
            <a:xfrm>
              <a:off x="4648465" y="3645393"/>
              <a:ext cx="1533800" cy="461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en-US" sz="1350" dirty="0">
                  <a:solidFill>
                    <a:prstClr val="black"/>
                  </a:solidFill>
                  <a:latin typeface="Palatino Linotype" panose="02040502050505030304"/>
                </a:rPr>
                <a:t>Exhibits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ED8CB05-DE95-D545-9436-20CF7D8CD435}"/>
                </a:ext>
              </a:extLst>
            </p:cNvPr>
            <p:cNvSpPr/>
            <p:nvPr/>
          </p:nvSpPr>
          <p:spPr>
            <a:xfrm>
              <a:off x="7665729" y="1488959"/>
              <a:ext cx="1519311" cy="129605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350" dirty="0">
                <a:solidFill>
                  <a:prstClr val="white"/>
                </a:solidFill>
                <a:latin typeface="Palatino Linotype" panose="02040502050505030304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5AEFF07-6A9F-CE40-A858-28BDCE2957FC}"/>
                </a:ext>
              </a:extLst>
            </p:cNvPr>
            <p:cNvSpPr/>
            <p:nvPr/>
          </p:nvSpPr>
          <p:spPr>
            <a:xfrm>
              <a:off x="6713593" y="3444548"/>
              <a:ext cx="2043629" cy="754109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350" dirty="0">
                <a:solidFill>
                  <a:prstClr val="white"/>
                </a:solidFill>
                <a:latin typeface="Palatino Linotype" panose="0204050205050503030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214DC6-A510-F54E-AC13-C1A7F71F01E4}"/>
                </a:ext>
              </a:extLst>
            </p:cNvPr>
            <p:cNvSpPr txBox="1"/>
            <p:nvPr/>
          </p:nvSpPr>
          <p:spPr>
            <a:xfrm>
              <a:off x="7003352" y="3498437"/>
              <a:ext cx="1502816" cy="780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en-US" sz="1350" dirty="0">
                  <a:solidFill>
                    <a:prstClr val="black"/>
                  </a:solidFill>
                  <a:latin typeface="Palatino Linotype" panose="02040502050505030304"/>
                </a:rPr>
                <a:t>Press conferences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B5C4CAE-0B07-1D42-B82E-B80F19A263E7}"/>
                </a:ext>
              </a:extLst>
            </p:cNvPr>
            <p:cNvSpPr txBox="1"/>
            <p:nvPr/>
          </p:nvSpPr>
          <p:spPr>
            <a:xfrm>
              <a:off x="3963803" y="2988084"/>
              <a:ext cx="1033693" cy="461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sz="1350" dirty="0">
                  <a:solidFill>
                    <a:prstClr val="black"/>
                  </a:solidFill>
                  <a:latin typeface="Palatino Linotype" panose="02040502050505030304"/>
                </a:rPr>
                <a:t>Actions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1675DB9-2412-994C-9158-F619AD442DFF}"/>
                </a:ext>
              </a:extLst>
            </p:cNvPr>
            <p:cNvSpPr txBox="1"/>
            <p:nvPr/>
          </p:nvSpPr>
          <p:spPr>
            <a:xfrm>
              <a:off x="7820051" y="2987625"/>
              <a:ext cx="1231716" cy="461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sz="1350" dirty="0">
                  <a:solidFill>
                    <a:prstClr val="black"/>
                  </a:solidFill>
                  <a:latin typeface="Palatino Linotype" panose="02040502050505030304"/>
                </a:rPr>
                <a:t>Lobbying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081E70-0589-344A-8295-3E569306AF6F}"/>
                </a:ext>
              </a:extLst>
            </p:cNvPr>
            <p:cNvSpPr txBox="1"/>
            <p:nvPr/>
          </p:nvSpPr>
          <p:spPr>
            <a:xfrm>
              <a:off x="9632361" y="-730251"/>
              <a:ext cx="2800922" cy="1419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en-US" sz="1350" dirty="0">
                  <a:solidFill>
                    <a:prstClr val="black"/>
                  </a:solidFill>
                  <a:latin typeface="Palatino Linotype" panose="02040502050505030304"/>
                </a:rPr>
                <a:t>Observe, take detailed notes for constituency - feed back in daily meetings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DF5A10A-7049-AD4C-91F5-0877FE1207A0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 flipV="1">
              <a:off x="8896249" y="394831"/>
              <a:ext cx="982125" cy="342927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955D5E3-B6BA-5849-BCF3-4145D8E904B9}"/>
                </a:ext>
              </a:extLst>
            </p:cNvPr>
            <p:cNvSpPr txBox="1"/>
            <p:nvPr/>
          </p:nvSpPr>
          <p:spPr>
            <a:xfrm>
              <a:off x="74319" y="687581"/>
              <a:ext cx="2865057" cy="1419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sz="1350" dirty="0">
                  <a:solidFill>
                    <a:prstClr val="black"/>
                  </a:solidFill>
                  <a:latin typeface="Palatino Linotype" panose="02040502050505030304"/>
                </a:rPr>
                <a:t>Co-host, present research linking to negotiations – applications approved by Secretariat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CB9EE6B-FE3D-294F-9B40-246B6F9A5B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13641" y="1572241"/>
              <a:ext cx="1099186" cy="208557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B2A6BFD-FEA3-364E-8AE2-2BC980BF96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39375" y="3104890"/>
              <a:ext cx="1022668" cy="34113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EA77B45-333B-B949-A822-9A3995910EBC}"/>
                </a:ext>
              </a:extLst>
            </p:cNvPr>
            <p:cNvSpPr txBox="1"/>
            <p:nvPr/>
          </p:nvSpPr>
          <p:spPr>
            <a:xfrm>
              <a:off x="575193" y="2334843"/>
              <a:ext cx="2727192" cy="1100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sz="1350" dirty="0">
                  <a:solidFill>
                    <a:prstClr val="black"/>
                  </a:solidFill>
                  <a:latin typeface="Palatino Linotype" panose="02040502050505030304"/>
                </a:rPr>
                <a:t>Join in (with permission) take photos, publicise online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9C08E94-8ACF-1548-9FB0-63C8007EBF76}"/>
                </a:ext>
              </a:extLst>
            </p:cNvPr>
            <p:cNvSpPr txBox="1"/>
            <p:nvPr/>
          </p:nvSpPr>
          <p:spPr>
            <a:xfrm>
              <a:off x="471578" y="3693206"/>
              <a:ext cx="2649642" cy="1100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sz="1350" dirty="0">
                  <a:solidFill>
                    <a:prstClr val="black"/>
                  </a:solidFill>
                  <a:latin typeface="Palatino Linotype" panose="02040502050505030304"/>
                </a:rPr>
                <a:t>Share research findings e.g. leaflets, banners, posters (not academic)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F768743-6C02-764E-B0BC-74088B96C1C0}"/>
                </a:ext>
              </a:extLst>
            </p:cNvPr>
            <p:cNvSpPr txBox="1"/>
            <p:nvPr/>
          </p:nvSpPr>
          <p:spPr>
            <a:xfrm>
              <a:off x="9699467" y="3753825"/>
              <a:ext cx="2748135" cy="1100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sz="1350" dirty="0">
                  <a:solidFill>
                    <a:prstClr val="black"/>
                  </a:solidFill>
                  <a:latin typeface="Palatino Linotype" panose="02040502050505030304"/>
                </a:rPr>
                <a:t>Attend, tweet, network with media, may lead to interviews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9374FBD-405E-9C42-9D10-ABDB109309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04543" y="3102321"/>
              <a:ext cx="873831" cy="52796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492C725-2830-4E49-B006-C0832134B94A}"/>
                </a:ext>
              </a:extLst>
            </p:cNvPr>
            <p:cNvSpPr txBox="1"/>
            <p:nvPr/>
          </p:nvSpPr>
          <p:spPr>
            <a:xfrm>
              <a:off x="9947068" y="2550191"/>
              <a:ext cx="2343573" cy="110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sz="1350" dirty="0">
                  <a:solidFill>
                    <a:prstClr val="black"/>
                  </a:solidFill>
                  <a:latin typeface="Palatino Linotype" panose="02040502050505030304"/>
                </a:rPr>
                <a:t>Encourage negotiators to support key issues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525C91C-E870-0546-8701-BD982CCE21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85040" y="1572241"/>
              <a:ext cx="704501" cy="525346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3E7C32F-B151-964A-8012-D85A1C6BACEF}"/>
                </a:ext>
              </a:extLst>
            </p:cNvPr>
            <p:cNvSpPr txBox="1"/>
            <p:nvPr/>
          </p:nvSpPr>
          <p:spPr>
            <a:xfrm>
              <a:off x="9947068" y="737757"/>
              <a:ext cx="2415763" cy="1739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sz="1350" dirty="0">
                  <a:solidFill>
                    <a:prstClr val="black"/>
                  </a:solidFill>
                  <a:latin typeface="Palatino Linotype" panose="02040502050505030304"/>
                </a:rPr>
                <a:t>Also home to country offices. Meet negotiators, participate in events, free food/drinks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83806ECA-53F4-3947-A30E-78CFDA218417}"/>
              </a:ext>
            </a:extLst>
          </p:cNvPr>
          <p:cNvSpPr txBox="1"/>
          <p:nvPr/>
        </p:nvSpPr>
        <p:spPr>
          <a:xfrm>
            <a:off x="2583466" y="5432422"/>
            <a:ext cx="44570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1350" dirty="0">
                <a:solidFill>
                  <a:prstClr val="black"/>
                </a:solidFill>
                <a:latin typeface="Palatino Linotype" panose="02040502050505030304"/>
              </a:rPr>
              <a:t>Collect data e.g. ethnography of youth participants 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4EE9927-29C9-DC4A-ABFE-6D75A87A76CC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2192866" y="4550179"/>
            <a:ext cx="1121937" cy="24171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F4C76C8-9276-EB45-AF7F-515D414C7EB0}"/>
              </a:ext>
            </a:extLst>
          </p:cNvPr>
          <p:cNvCxnSpPr>
            <a:cxnSpLocks/>
          </p:cNvCxnSpPr>
          <p:nvPr/>
        </p:nvCxnSpPr>
        <p:spPr>
          <a:xfrm>
            <a:off x="6515484" y="4628169"/>
            <a:ext cx="617405" cy="18486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ight Brace 56">
            <a:extLst>
              <a:ext uri="{FF2B5EF4-FFF2-40B4-BE49-F238E27FC236}">
                <a16:creationId xmlns:a16="http://schemas.microsoft.com/office/drawing/2014/main" id="{F405DF59-DE92-6840-BF84-77F75E86D360}"/>
              </a:ext>
            </a:extLst>
          </p:cNvPr>
          <p:cNvSpPr/>
          <p:nvPr/>
        </p:nvSpPr>
        <p:spPr>
          <a:xfrm rot="5400000">
            <a:off x="4643360" y="2928096"/>
            <a:ext cx="337248" cy="4603061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black"/>
              </a:solidFill>
              <a:latin typeface="Palatino Linotype" panose="0204050205050503030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EBA4ED5-AF54-1445-86C3-F17D9933A672}"/>
              </a:ext>
            </a:extLst>
          </p:cNvPr>
          <p:cNvSpPr txBox="1"/>
          <p:nvPr/>
        </p:nvSpPr>
        <p:spPr>
          <a:xfrm>
            <a:off x="4213963" y="3905089"/>
            <a:ext cx="15029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black"/>
                </a:solidFill>
                <a:latin typeface="Palatino Linotype" panose="02040502050505030304"/>
              </a:rPr>
              <a:t>meeting rooms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8BB1D70-1355-4846-92CC-D7919AC85E79}"/>
              </a:ext>
            </a:extLst>
          </p:cNvPr>
          <p:cNvCxnSpPr>
            <a:cxnSpLocks/>
          </p:cNvCxnSpPr>
          <p:nvPr/>
        </p:nvCxnSpPr>
        <p:spPr>
          <a:xfrm>
            <a:off x="4201979" y="3905089"/>
            <a:ext cx="1283316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17DC8983-7667-1E40-B967-061E462D149D}"/>
              </a:ext>
            </a:extLst>
          </p:cNvPr>
          <p:cNvSpPr txBox="1"/>
          <p:nvPr/>
        </p:nvSpPr>
        <p:spPr>
          <a:xfrm>
            <a:off x="4933053" y="5719900"/>
            <a:ext cx="43996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srgbClr val="972323"/>
                </a:solidFill>
                <a:latin typeface="Palatino Linotype" panose="02040502050505030304"/>
              </a:rPr>
              <a:t>Is this the right space for you? Don’t be a COP tourist!</a:t>
            </a:r>
          </a:p>
        </p:txBody>
      </p:sp>
    </p:spTree>
    <p:extLst>
      <p:ext uri="{BB962C8B-B14F-4D97-AF65-F5344CB8AC3E}">
        <p14:creationId xmlns:p14="http://schemas.microsoft.com/office/powerpoint/2010/main" val="30104739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60D02-D50B-B54C-9E7E-932E0B262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382" y="1121666"/>
            <a:ext cx="7140119" cy="430586"/>
          </a:xfrm>
        </p:spPr>
        <p:txBody>
          <a:bodyPr/>
          <a:lstStyle/>
          <a:p>
            <a:r>
              <a:rPr lang="en-US" dirty="0"/>
              <a:t>How can researchers engage – outside?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C05F30-B53D-B641-A457-C2FBCAF0CB8E}"/>
              </a:ext>
            </a:extLst>
          </p:cNvPr>
          <p:cNvSpPr txBox="1"/>
          <p:nvPr/>
        </p:nvSpPr>
        <p:spPr>
          <a:xfrm>
            <a:off x="2916382" y="1616198"/>
            <a:ext cx="62930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srgbClr val="5FA534"/>
                </a:solidFill>
                <a:latin typeface="Palatino Linotype" panose="02040502050505030304"/>
              </a:rPr>
              <a:t>The Green Zone: UN accreditation not required</a:t>
            </a:r>
            <a:endParaRPr lang="en-US" sz="1350" b="1" dirty="0">
              <a:solidFill>
                <a:srgbClr val="5FA534"/>
              </a:solidFill>
              <a:latin typeface="Palatino Linotype" panose="02040502050505030304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3CAB38A-CC36-9A4D-B02E-12EBCD030DFC}"/>
              </a:ext>
            </a:extLst>
          </p:cNvPr>
          <p:cNvSpPr/>
          <p:nvPr/>
        </p:nvSpPr>
        <p:spPr>
          <a:xfrm>
            <a:off x="2910903" y="2383879"/>
            <a:ext cx="4444340" cy="30135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sysClr val="windowText" lastClr="000000"/>
              </a:solidFill>
              <a:latin typeface="Palatino Linotype" panose="020405020505050303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8F68F2-CD01-9043-BD80-C1A42F4AA92F}"/>
              </a:ext>
            </a:extLst>
          </p:cNvPr>
          <p:cNvSpPr txBox="1"/>
          <p:nvPr/>
        </p:nvSpPr>
        <p:spPr>
          <a:xfrm>
            <a:off x="4722763" y="3704383"/>
            <a:ext cx="8346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1350" dirty="0">
                <a:solidFill>
                  <a:prstClr val="black"/>
                </a:solidFill>
                <a:latin typeface="Palatino Linotype" panose="02040502050505030304"/>
              </a:rPr>
              <a:t>Exhibits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479D8D0E-F2DE-874A-A68A-EB9D2DA9B0D9}"/>
              </a:ext>
            </a:extLst>
          </p:cNvPr>
          <p:cNvSpPr/>
          <p:nvPr/>
        </p:nvSpPr>
        <p:spPr>
          <a:xfrm>
            <a:off x="2916382" y="2743962"/>
            <a:ext cx="1338932" cy="1224358"/>
          </a:xfrm>
          <a:prstGeom prst="hexagon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  <a:latin typeface="Palatino Linotype" panose="020405020505050303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01428D-56EE-1E49-A10A-C63B47FA2C22}"/>
              </a:ext>
            </a:extLst>
          </p:cNvPr>
          <p:cNvSpPr txBox="1"/>
          <p:nvPr/>
        </p:nvSpPr>
        <p:spPr>
          <a:xfrm>
            <a:off x="3250648" y="3107144"/>
            <a:ext cx="65730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1350" dirty="0">
                <a:solidFill>
                  <a:prstClr val="black"/>
                </a:solidFill>
                <a:latin typeface="Palatino Linotype" panose="02040502050505030304"/>
              </a:rPr>
              <a:t>Side</a:t>
            </a:r>
          </a:p>
          <a:p>
            <a:pPr algn="ctr" defTabSz="342900"/>
            <a:r>
              <a:rPr lang="en-US" sz="1350" dirty="0">
                <a:solidFill>
                  <a:prstClr val="black"/>
                </a:solidFill>
                <a:latin typeface="Palatino Linotype" panose="02040502050505030304"/>
              </a:rPr>
              <a:t>Events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3E4185-1558-7B40-9FFA-4DA02A966CEA}"/>
              </a:ext>
            </a:extLst>
          </p:cNvPr>
          <p:cNvSpPr/>
          <p:nvPr/>
        </p:nvSpPr>
        <p:spPr>
          <a:xfrm>
            <a:off x="4313337" y="2508496"/>
            <a:ext cx="1584967" cy="2562644"/>
          </a:xfrm>
          <a:prstGeom prst="rect">
            <a:avLst/>
          </a:prstGeom>
          <a:noFill/>
          <a:ln>
            <a:solidFill>
              <a:srgbClr val="2D8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  <a:latin typeface="Palatino Linotype" panose="020405020505050303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5C4CAE-0B07-1D42-B82E-B80F19A263E7}"/>
              </a:ext>
            </a:extLst>
          </p:cNvPr>
          <p:cNvSpPr txBox="1"/>
          <p:nvPr/>
        </p:nvSpPr>
        <p:spPr>
          <a:xfrm>
            <a:off x="3228796" y="4643887"/>
            <a:ext cx="7666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black"/>
                </a:solidFill>
                <a:latin typeface="Palatino Linotype" panose="02040502050505030304"/>
              </a:rPr>
              <a:t>Actions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55D5E3-B6BA-5849-BCF3-4145D8E904B9}"/>
              </a:ext>
            </a:extLst>
          </p:cNvPr>
          <p:cNvSpPr txBox="1"/>
          <p:nvPr/>
        </p:nvSpPr>
        <p:spPr>
          <a:xfrm>
            <a:off x="94459" y="2893147"/>
            <a:ext cx="214311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black"/>
                </a:solidFill>
                <a:latin typeface="Palatino Linotype" panose="02040502050505030304"/>
              </a:rPr>
              <a:t>Host side events, present research  (less clearly linked to negotiations)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CB9EE6B-FE3D-294F-9B40-246B6F9A5B9C}"/>
              </a:ext>
            </a:extLst>
          </p:cNvPr>
          <p:cNvCxnSpPr>
            <a:cxnSpLocks/>
          </p:cNvCxnSpPr>
          <p:nvPr/>
        </p:nvCxnSpPr>
        <p:spPr>
          <a:xfrm flipH="1" flipV="1">
            <a:off x="2005505" y="3332698"/>
            <a:ext cx="910877" cy="3289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B2A6BFD-FEA3-364E-8AE2-2BC980BF96F1}"/>
              </a:ext>
            </a:extLst>
          </p:cNvPr>
          <p:cNvCxnSpPr>
            <a:cxnSpLocks/>
          </p:cNvCxnSpPr>
          <p:nvPr/>
        </p:nvCxnSpPr>
        <p:spPr>
          <a:xfrm flipH="1">
            <a:off x="1898934" y="3601142"/>
            <a:ext cx="1145938" cy="32944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EA77B45-333B-B949-A822-9A3995910EBC}"/>
              </a:ext>
            </a:extLst>
          </p:cNvPr>
          <p:cNvSpPr txBox="1"/>
          <p:nvPr/>
        </p:nvSpPr>
        <p:spPr>
          <a:xfrm>
            <a:off x="137404" y="4704558"/>
            <a:ext cx="202265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black"/>
                </a:solidFill>
                <a:latin typeface="Palatino Linotype" panose="02040502050505030304"/>
              </a:rPr>
              <a:t>Join in (with permission) take photos, publicise online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C08E94-8ACF-1548-9FB0-63C8007EBF76}"/>
              </a:ext>
            </a:extLst>
          </p:cNvPr>
          <p:cNvSpPr txBox="1"/>
          <p:nvPr/>
        </p:nvSpPr>
        <p:spPr>
          <a:xfrm>
            <a:off x="88870" y="3674060"/>
            <a:ext cx="1965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black"/>
                </a:solidFill>
                <a:latin typeface="Palatino Linotype" panose="02040502050505030304"/>
              </a:rPr>
              <a:t>Share solutions, promote projects, innovations, publicise technologies etc.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9374FBD-405E-9C42-9D10-ABDB1093095F}"/>
              </a:ext>
            </a:extLst>
          </p:cNvPr>
          <p:cNvCxnSpPr>
            <a:cxnSpLocks/>
          </p:cNvCxnSpPr>
          <p:nvPr/>
        </p:nvCxnSpPr>
        <p:spPr>
          <a:xfrm>
            <a:off x="6909320" y="3107144"/>
            <a:ext cx="521150" cy="7311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3806ECA-53F4-3947-A30E-78CFDA218417}"/>
              </a:ext>
            </a:extLst>
          </p:cNvPr>
          <p:cNvSpPr txBox="1"/>
          <p:nvPr/>
        </p:nvSpPr>
        <p:spPr>
          <a:xfrm>
            <a:off x="3148021" y="5609616"/>
            <a:ext cx="38918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1350" dirty="0">
                <a:solidFill>
                  <a:prstClr val="black"/>
                </a:solidFill>
                <a:latin typeface="Palatino Linotype" panose="02040502050505030304"/>
              </a:rPr>
              <a:t>Collect data</a:t>
            </a:r>
            <a:endParaRPr lang="en-US" sz="1350" b="1" dirty="0">
              <a:solidFill>
                <a:prstClr val="black"/>
              </a:solidFill>
              <a:latin typeface="Palatino Linotype" panose="02040502050505030304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4EE9927-29C9-DC4A-ABFE-6D75A87A76CC}"/>
              </a:ext>
            </a:extLst>
          </p:cNvPr>
          <p:cNvCxnSpPr>
            <a:cxnSpLocks/>
          </p:cNvCxnSpPr>
          <p:nvPr/>
        </p:nvCxnSpPr>
        <p:spPr>
          <a:xfrm flipH="1" flipV="1">
            <a:off x="1892200" y="4145151"/>
            <a:ext cx="2421137" cy="25462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ight Brace 56">
            <a:extLst>
              <a:ext uri="{FF2B5EF4-FFF2-40B4-BE49-F238E27FC236}">
                <a16:creationId xmlns:a16="http://schemas.microsoft.com/office/drawing/2014/main" id="{F405DF59-DE92-6840-BF84-77F75E86D360}"/>
              </a:ext>
            </a:extLst>
          </p:cNvPr>
          <p:cNvSpPr/>
          <p:nvPr/>
        </p:nvSpPr>
        <p:spPr>
          <a:xfrm rot="5400000">
            <a:off x="4960316" y="3147884"/>
            <a:ext cx="337248" cy="4603061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black"/>
              </a:solidFill>
              <a:latin typeface="Palatino Linotype" panose="02040502050505030304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1D1A84B-BCB5-A14F-BC31-9A8FC88306DC}"/>
              </a:ext>
            </a:extLst>
          </p:cNvPr>
          <p:cNvCxnSpPr>
            <a:cxnSpLocks/>
          </p:cNvCxnSpPr>
          <p:nvPr/>
        </p:nvCxnSpPr>
        <p:spPr>
          <a:xfrm flipH="1">
            <a:off x="2160057" y="4860027"/>
            <a:ext cx="987964" cy="5241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D0CC70AE-6C76-4F44-8B59-E9D4D061D26F}"/>
              </a:ext>
            </a:extLst>
          </p:cNvPr>
          <p:cNvSpPr/>
          <p:nvPr/>
        </p:nvSpPr>
        <p:spPr>
          <a:xfrm>
            <a:off x="5979078" y="2659036"/>
            <a:ext cx="930242" cy="110633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  <a:latin typeface="Palatino Linotype" panose="02040502050505030304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666D8EF-27E2-E148-9297-95371EA21EC2}"/>
              </a:ext>
            </a:extLst>
          </p:cNvPr>
          <p:cNvSpPr txBox="1"/>
          <p:nvPr/>
        </p:nvSpPr>
        <p:spPr>
          <a:xfrm>
            <a:off x="6048266" y="2955470"/>
            <a:ext cx="8160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GB" sz="1350" dirty="0">
                <a:solidFill>
                  <a:prstClr val="black"/>
                </a:solidFill>
                <a:latin typeface="Palatino Linotype" panose="02040502050505030304"/>
              </a:rPr>
              <a:t>Cafés &amp;</a:t>
            </a:r>
          </a:p>
          <a:p>
            <a:pPr defTabSz="342900"/>
            <a:r>
              <a:rPr lang="en-GB" sz="1350" dirty="0">
                <a:solidFill>
                  <a:prstClr val="black"/>
                </a:solidFill>
                <a:latin typeface="Palatino Linotype" panose="02040502050505030304"/>
              </a:rPr>
              <a:t>canteen</a:t>
            </a:r>
            <a:endParaRPr lang="en-US" sz="1350" dirty="0">
              <a:solidFill>
                <a:prstClr val="black"/>
              </a:solidFill>
              <a:latin typeface="Palatino Linotype" panose="0204050205050503030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35D0E9-CABB-1545-9526-EE5E8455D153}"/>
              </a:ext>
            </a:extLst>
          </p:cNvPr>
          <p:cNvSpPr txBox="1"/>
          <p:nvPr/>
        </p:nvSpPr>
        <p:spPr>
          <a:xfrm>
            <a:off x="7481765" y="2779650"/>
            <a:ext cx="1639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black"/>
                </a:solidFill>
                <a:latin typeface="Palatino Linotype" panose="02040502050505030304"/>
              </a:rPr>
              <a:t>Informal meetings, networking with some negotiators but more civil society, business, researchers, media etc.</a:t>
            </a:r>
          </a:p>
          <a:p>
            <a:pPr defTabSz="342900"/>
            <a:endParaRPr lang="en-US" sz="1350" dirty="0">
              <a:solidFill>
                <a:prstClr val="black"/>
              </a:solidFill>
              <a:latin typeface="Palatino Linotype" panose="02040502050505030304"/>
            </a:endParaRP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248F05EC-4834-3443-97FF-12BA2CFE0E97}"/>
              </a:ext>
            </a:extLst>
          </p:cNvPr>
          <p:cNvSpPr/>
          <p:nvPr/>
        </p:nvSpPr>
        <p:spPr>
          <a:xfrm>
            <a:off x="6131567" y="4303144"/>
            <a:ext cx="1043267" cy="76799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Palatino Linotype" panose="02040502050505030304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849BC44-4C44-6948-9023-4AA6E9B2C910}"/>
              </a:ext>
            </a:extLst>
          </p:cNvPr>
          <p:cNvSpPr txBox="1"/>
          <p:nvPr/>
        </p:nvSpPr>
        <p:spPr>
          <a:xfrm>
            <a:off x="6299827" y="4417485"/>
            <a:ext cx="7015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black"/>
                </a:solidFill>
                <a:latin typeface="Palatino Linotype" panose="02040502050505030304"/>
              </a:rPr>
              <a:t>Media events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13B4CDA-EB0C-AE48-9302-C755979B7B37}"/>
              </a:ext>
            </a:extLst>
          </p:cNvPr>
          <p:cNvCxnSpPr>
            <a:cxnSpLocks/>
          </p:cNvCxnSpPr>
          <p:nvPr/>
        </p:nvCxnSpPr>
        <p:spPr>
          <a:xfrm flipV="1">
            <a:off x="7166768" y="4246620"/>
            <a:ext cx="391958" cy="25924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Picture 84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83F1FEB9-C89E-E04D-B27E-96D0D4BC7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72" y="1025674"/>
            <a:ext cx="2478893" cy="174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25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FD2EC82-BF5E-47C6-9C4A-A22A9651D7FD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2132856"/>
          <a:ext cx="8225956" cy="3337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74840">
                  <a:extLst>
                    <a:ext uri="{9D8B030D-6E8A-4147-A177-3AD203B41FA5}">
                      <a16:colId xmlns:a16="http://schemas.microsoft.com/office/drawing/2014/main" val="2630565124"/>
                    </a:ext>
                  </a:extLst>
                </a:gridCol>
                <a:gridCol w="3751116">
                  <a:extLst>
                    <a:ext uri="{9D8B030D-6E8A-4147-A177-3AD203B41FA5}">
                      <a16:colId xmlns:a16="http://schemas.microsoft.com/office/drawing/2014/main" val="2685212711"/>
                    </a:ext>
                  </a:extLst>
                </a:gridCol>
              </a:tblGrid>
              <a:tr h="322477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Introduction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Prof Richard </a:t>
                      </a: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Beardsworth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20640171"/>
                  </a:ext>
                </a:extLst>
              </a:tr>
              <a:tr h="673527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Scientific basis &amp; the UNFCCC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 Jason Lowe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54601472"/>
                  </a:ext>
                </a:extLst>
              </a:tr>
              <a:tr h="412487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UNFCCC &amp; COP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Harriet Thew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93027554"/>
                  </a:ext>
                </a:extLst>
              </a:tr>
              <a:tr h="673527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Sector focus: agriculture &amp; the UNFCC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Dhanush Dinesh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60426756"/>
                  </a:ext>
                </a:extLst>
              </a:tr>
              <a:tr h="412487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Leeds offering for COP26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Prof Richard </a:t>
                      </a:r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Beardsworth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01949991"/>
                  </a:ext>
                </a:extLst>
              </a:tr>
              <a:tr h="412487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Q&amp;A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17862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1513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60D02-D50B-B54C-9E7E-932E0B262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16" y="955976"/>
            <a:ext cx="8861768" cy="4305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Across Glasgow, locally, nationally, globally and online</a:t>
            </a:r>
          </a:p>
        </p:txBody>
      </p:sp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C724660E-58AF-544E-81AF-8A8576B77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55" r="13107" b="-2453"/>
          <a:stretch/>
        </p:blipFill>
        <p:spPr>
          <a:xfrm>
            <a:off x="169690" y="3611360"/>
            <a:ext cx="2911133" cy="1879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A5299-DCC6-644E-81D4-778C69E69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60"/>
          <a:stretch/>
        </p:blipFill>
        <p:spPr>
          <a:xfrm>
            <a:off x="191891" y="1629314"/>
            <a:ext cx="2868931" cy="1799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67CC41-CDD0-6B4F-AFE6-7AD4B8EA5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172" y="1629314"/>
            <a:ext cx="3047635" cy="17996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53ECB7-A290-184C-9C97-F0484F20178B}"/>
              </a:ext>
            </a:extLst>
          </p:cNvPr>
          <p:cNvSpPr txBox="1"/>
          <p:nvPr/>
        </p:nvSpPr>
        <p:spPr>
          <a:xfrm>
            <a:off x="6351562" y="1477741"/>
            <a:ext cx="2792438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srgbClr val="0070C0"/>
                </a:solidFill>
                <a:latin typeface="Palatino Linotype" panose="02040502050505030304"/>
              </a:rPr>
              <a:t>UNFCCC Regional climate weeks</a:t>
            </a:r>
          </a:p>
          <a:p>
            <a:pPr defTabSz="342900"/>
            <a:endParaRPr lang="en-US" sz="750" dirty="0">
              <a:solidFill>
                <a:prstClr val="black"/>
              </a:solidFill>
              <a:latin typeface="Palatino Linotype" panose="02040502050505030304"/>
            </a:endParaRPr>
          </a:p>
          <a:p>
            <a:pPr defTabSz="342900"/>
            <a:r>
              <a:rPr lang="en-US" sz="1350" dirty="0">
                <a:solidFill>
                  <a:srgbClr val="0070C0"/>
                </a:solidFill>
                <a:latin typeface="Palatino Linotype" panose="02040502050505030304"/>
              </a:rPr>
              <a:t>Africa</a:t>
            </a:r>
            <a:r>
              <a:rPr lang="en-US" sz="1350" dirty="0">
                <a:solidFill>
                  <a:prstClr val="black"/>
                </a:solidFill>
                <a:latin typeface="Palatino Linotype" panose="02040502050505030304"/>
              </a:rPr>
              <a:t> </a:t>
            </a:r>
          </a:p>
          <a:p>
            <a:pPr defTabSz="342900"/>
            <a:r>
              <a:rPr lang="en-US" sz="1350" dirty="0">
                <a:solidFill>
                  <a:prstClr val="black"/>
                </a:solidFill>
                <a:latin typeface="Palatino Linotype" panose="02040502050505030304"/>
              </a:rPr>
              <a:t>March 2020, Uganda (postponed)</a:t>
            </a:r>
          </a:p>
          <a:p>
            <a:pPr defTabSz="342900"/>
            <a:endParaRPr lang="en-US" sz="750" dirty="0">
              <a:solidFill>
                <a:prstClr val="black"/>
              </a:solidFill>
              <a:latin typeface="Palatino Linotype" panose="02040502050505030304"/>
            </a:endParaRPr>
          </a:p>
          <a:p>
            <a:pPr defTabSz="342900"/>
            <a:r>
              <a:rPr lang="en-US" sz="1350" dirty="0">
                <a:solidFill>
                  <a:srgbClr val="0070C0"/>
                </a:solidFill>
                <a:latin typeface="Palatino Linotype" panose="02040502050505030304"/>
              </a:rPr>
              <a:t>Latin America &amp; Caribbean </a:t>
            </a:r>
          </a:p>
          <a:p>
            <a:pPr defTabSz="342900"/>
            <a:r>
              <a:rPr lang="en-US" sz="1350" dirty="0">
                <a:solidFill>
                  <a:prstClr val="black"/>
                </a:solidFill>
                <a:latin typeface="Palatino Linotype" panose="02040502050505030304"/>
              </a:rPr>
              <a:t>6-10</a:t>
            </a:r>
            <a:r>
              <a:rPr lang="en-US" sz="1350" baseline="30000" dirty="0">
                <a:solidFill>
                  <a:prstClr val="black"/>
                </a:solidFill>
                <a:latin typeface="Palatino Linotype" panose="02040502050505030304"/>
              </a:rPr>
              <a:t>th</a:t>
            </a:r>
            <a:r>
              <a:rPr lang="en-US" sz="1350" dirty="0">
                <a:solidFill>
                  <a:prstClr val="black"/>
                </a:solidFill>
                <a:latin typeface="Palatino Linotype" panose="02040502050505030304"/>
              </a:rPr>
              <a:t> July, Dominican Republic</a:t>
            </a:r>
          </a:p>
          <a:p>
            <a:pPr defTabSz="342900"/>
            <a:endParaRPr lang="en-US" sz="750" dirty="0">
              <a:solidFill>
                <a:prstClr val="black"/>
              </a:solidFill>
              <a:latin typeface="Palatino Linotype" panose="02040502050505030304"/>
            </a:endParaRPr>
          </a:p>
          <a:p>
            <a:pPr defTabSz="342900"/>
            <a:r>
              <a:rPr lang="en-US" sz="1350" dirty="0">
                <a:solidFill>
                  <a:srgbClr val="0070C0"/>
                </a:solidFill>
                <a:latin typeface="Palatino Linotype" panose="02040502050505030304"/>
              </a:rPr>
              <a:t>Middle East &amp; North Africa </a:t>
            </a:r>
            <a:r>
              <a:rPr lang="en-US" sz="1350" dirty="0">
                <a:solidFill>
                  <a:prstClr val="black"/>
                </a:solidFill>
                <a:latin typeface="Palatino Linotype" panose="02040502050505030304"/>
              </a:rPr>
              <a:t>October 2020 dates, Dubai</a:t>
            </a:r>
          </a:p>
          <a:p>
            <a:pPr defTabSz="342900"/>
            <a:r>
              <a:rPr lang="en-US" sz="1350" dirty="0">
                <a:solidFill>
                  <a:prstClr val="black"/>
                </a:solidFill>
                <a:latin typeface="Palatino Linotype" panose="02040502050505030304"/>
              </a:rPr>
              <a:t>----------------------------------------------</a:t>
            </a:r>
          </a:p>
          <a:p>
            <a:pPr defTabSz="342900"/>
            <a:r>
              <a:rPr lang="en-US" sz="1350" dirty="0">
                <a:solidFill>
                  <a:srgbClr val="0070C0"/>
                </a:solidFill>
                <a:latin typeface="Palatino Linotype" panose="02040502050505030304"/>
              </a:rPr>
              <a:t>Agriculture, food security and land use workshops </a:t>
            </a:r>
          </a:p>
          <a:p>
            <a:pPr defTabSz="342900"/>
            <a:r>
              <a:rPr lang="en-US" sz="1350" dirty="0">
                <a:solidFill>
                  <a:prstClr val="black"/>
                </a:solidFill>
                <a:latin typeface="Palatino Linotype" panose="02040502050505030304"/>
              </a:rPr>
              <a:t>March 2020, Germany (postponed) </a:t>
            </a:r>
          </a:p>
          <a:p>
            <a:pPr defTabSz="342900"/>
            <a:endParaRPr lang="en-US" sz="1350" dirty="0">
              <a:solidFill>
                <a:prstClr val="black"/>
              </a:solidFill>
              <a:latin typeface="Palatino Linotype" panose="02040502050505030304"/>
            </a:endParaRPr>
          </a:p>
          <a:p>
            <a:pPr defTabSz="342900"/>
            <a:r>
              <a:rPr lang="en-US" sz="1350" dirty="0">
                <a:solidFill>
                  <a:srgbClr val="0070C0"/>
                </a:solidFill>
                <a:latin typeface="Palatino Linotype" panose="02040502050505030304"/>
              </a:rPr>
              <a:t>Sustainable Energy for All Forum</a:t>
            </a:r>
          </a:p>
          <a:p>
            <a:pPr defTabSz="342900"/>
            <a:r>
              <a:rPr lang="en-US" sz="1350" dirty="0">
                <a:solidFill>
                  <a:prstClr val="black"/>
                </a:solidFill>
                <a:latin typeface="Palatino Linotype" panose="02040502050505030304"/>
              </a:rPr>
              <a:t>26-28</a:t>
            </a:r>
            <a:r>
              <a:rPr lang="en-US" sz="1350" baseline="30000" dirty="0">
                <a:solidFill>
                  <a:prstClr val="black"/>
                </a:solidFill>
                <a:latin typeface="Palatino Linotype" panose="02040502050505030304"/>
              </a:rPr>
              <a:t>th</a:t>
            </a:r>
            <a:r>
              <a:rPr lang="en-US" sz="1350" dirty="0">
                <a:solidFill>
                  <a:prstClr val="black"/>
                </a:solidFill>
                <a:latin typeface="Palatino Linotype" panose="02040502050505030304"/>
              </a:rPr>
              <a:t> May, Rwanda</a:t>
            </a:r>
          </a:p>
          <a:p>
            <a:pPr defTabSz="342900"/>
            <a:endParaRPr lang="en-US" sz="1350" dirty="0">
              <a:solidFill>
                <a:prstClr val="black"/>
              </a:solidFill>
              <a:latin typeface="Palatino Linotype" panose="02040502050505030304"/>
            </a:endParaRPr>
          </a:p>
          <a:p>
            <a:pPr defTabSz="342900"/>
            <a:r>
              <a:rPr lang="en-US" sz="1350" dirty="0">
                <a:solidFill>
                  <a:srgbClr val="0070C0"/>
                </a:solidFill>
                <a:latin typeface="Palatino Linotype" panose="02040502050505030304"/>
              </a:rPr>
              <a:t>Global Adaptation Summit</a:t>
            </a:r>
          </a:p>
          <a:p>
            <a:pPr defTabSz="342900"/>
            <a:r>
              <a:rPr lang="en-US" sz="1350" dirty="0">
                <a:solidFill>
                  <a:prstClr val="black"/>
                </a:solidFill>
                <a:latin typeface="Palatino Linotype" panose="02040502050505030304"/>
              </a:rPr>
              <a:t>Oct 2020, Netherlands</a:t>
            </a:r>
          </a:p>
          <a:p>
            <a:pPr defTabSz="342900"/>
            <a:endParaRPr lang="en-US" sz="1350" dirty="0">
              <a:solidFill>
                <a:prstClr val="black"/>
              </a:solidFill>
              <a:latin typeface="Palatino Linotype" panose="02040502050505030304"/>
            </a:endParaRPr>
          </a:p>
          <a:p>
            <a:pPr defTabSz="342900"/>
            <a:r>
              <a:rPr lang="en-US" sz="1350" dirty="0">
                <a:solidFill>
                  <a:srgbClr val="0070C0"/>
                </a:solidFill>
                <a:latin typeface="Palatino Linotype" panose="02040502050505030304"/>
              </a:rPr>
              <a:t>UNFCCC webcasts: available at many conferences</a:t>
            </a:r>
          </a:p>
          <a:p>
            <a:pPr defTabSz="342900"/>
            <a:endParaRPr lang="en-US" sz="1350" dirty="0">
              <a:solidFill>
                <a:prstClr val="black"/>
              </a:solidFill>
              <a:latin typeface="Palatino Linotype" panose="02040502050505030304"/>
            </a:endParaRPr>
          </a:p>
        </p:txBody>
      </p:sp>
      <p:pic>
        <p:nvPicPr>
          <p:cNvPr id="42" name="Picture 41" descr="A picture containing person, holding, dark, man&#10;&#10;Description automatically generated">
            <a:extLst>
              <a:ext uri="{FF2B5EF4-FFF2-40B4-BE49-F238E27FC236}">
                <a16:creationId xmlns:a16="http://schemas.microsoft.com/office/drawing/2014/main" id="{5D7EC89B-B388-AD45-A7BB-93454F6E6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257219" y="3611360"/>
            <a:ext cx="3047635" cy="187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904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5513E21-21B0-48DB-8CF1-35E43B33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85725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Palatino Linotype" panose="020405020505050303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B849DF-45CD-4589-94A3-D78F6E7A4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2477" y="1039418"/>
            <a:ext cx="4685481" cy="3655169"/>
          </a:xfrm>
        </p:spPr>
        <p:txBody>
          <a:bodyPr anchor="ctr">
            <a:normAutofit/>
          </a:bodyPr>
          <a:lstStyle/>
          <a:p>
            <a:r>
              <a:rPr lang="en-GB" sz="3600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B0B2D8-A233-48AD-A33F-8D06962CF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042" y="1604708"/>
            <a:ext cx="2522926" cy="3648585"/>
          </a:xfrm>
        </p:spPr>
        <p:txBody>
          <a:bodyPr anchor="ctr">
            <a:normAutofit/>
          </a:bodyPr>
          <a:lstStyle/>
          <a:p>
            <a:pPr algn="r"/>
            <a:r>
              <a:rPr lang="en-GB" sz="1500" dirty="0"/>
              <a:t>Harriet Thew</a:t>
            </a:r>
          </a:p>
          <a:p>
            <a:pPr algn="r"/>
            <a:r>
              <a:rPr lang="en-GB" sz="1500" dirty="0"/>
              <a:t>Sustainability research institute, school of earth and environment</a:t>
            </a:r>
          </a:p>
          <a:p>
            <a:pPr algn="r"/>
            <a:r>
              <a:rPr lang="en-GB" sz="1500" dirty="0"/>
              <a:t> </a:t>
            </a:r>
            <a:r>
              <a:rPr lang="en-GB" sz="1500" dirty="0">
                <a:hlinkClick r:id="rId2"/>
              </a:rPr>
              <a:t>h.thew@leeds.ac.uk</a:t>
            </a:r>
            <a:endParaRPr lang="en-GB" sz="1500" dirty="0"/>
          </a:p>
          <a:p>
            <a:pPr algn="r"/>
            <a:r>
              <a:rPr lang="en-GB" sz="1500" dirty="0"/>
              <a:t>Twitter: @HARRIETTHEW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80B8A35-DEA7-4D43-9DF8-90B4681D0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erson sitting on a chair in a room&#10;&#10;Description automatically generated">
            <a:extLst>
              <a:ext uri="{FF2B5EF4-FFF2-40B4-BE49-F238E27FC236}">
                <a16:creationId xmlns:a16="http://schemas.microsoft.com/office/drawing/2014/main" id="{38236371-FA18-644A-B069-562B0EA1C2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4571" r="22363"/>
          <a:stretch/>
        </p:blipFill>
        <p:spPr>
          <a:xfrm>
            <a:off x="6499695" y="3663755"/>
            <a:ext cx="2522926" cy="21548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19BC41-A51D-E942-911D-18B602F49B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67" t="9879" r="19045" b="10552"/>
          <a:stretch/>
        </p:blipFill>
        <p:spPr>
          <a:xfrm>
            <a:off x="3490722" y="3627208"/>
            <a:ext cx="2888096" cy="21548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F14BFC-1AB9-194B-ABA1-DC1E9EB2CE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782"/>
          <a:stretch/>
        </p:blipFill>
        <p:spPr>
          <a:xfrm>
            <a:off x="6488955" y="989411"/>
            <a:ext cx="2522926" cy="25832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5E8C55-AC37-4FF1-B621-A09834483B50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0978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GB" sz="1800" dirty="0"/>
              <a:t>Dhanush Dinesh</a:t>
            </a:r>
          </a:p>
          <a:p>
            <a:pPr algn="ctr"/>
            <a:r>
              <a:rPr lang="en-GB" sz="1600" i="1" dirty="0"/>
              <a:t>Global Policy Engagement Manager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1919" y="276226"/>
            <a:ext cx="5812156" cy="1828038"/>
          </a:xfrm>
        </p:spPr>
        <p:txBody>
          <a:bodyPr/>
          <a:lstStyle/>
          <a:p>
            <a:br>
              <a:rPr lang="en-GB" sz="3200" b="0" dirty="0"/>
            </a:br>
            <a:r>
              <a:rPr lang="en-GB" sz="3200" dirty="0"/>
              <a:t>Agriculture and the UNFCCC</a:t>
            </a:r>
            <a:br>
              <a:rPr lang="en-GB" sz="3200" dirty="0"/>
            </a:br>
            <a:endParaRPr lang="en-GB" sz="3200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" r="33"/>
          <a:stretch>
            <a:fillRect/>
          </a:stretch>
        </p:blipFill>
        <p:spPr/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990FFE-ABF8-4418-9271-1FC61B5EB4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311" y="60964"/>
            <a:ext cx="2565325" cy="73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p_india_IG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4544" y="0"/>
            <a:ext cx="9937104" cy="659885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3284984"/>
            <a:ext cx="9144000" cy="3573016"/>
          </a:xfrm>
          <a:prstGeom prst="rect">
            <a:avLst/>
          </a:prstGeom>
          <a:solidFill>
            <a:srgbClr val="38681E">
              <a:alpha val="66000"/>
            </a:srgbClr>
          </a:solidFill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b="0" i="0" kern="1200">
                <a:solidFill>
                  <a:srgbClr val="392200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b="0" i="0" kern="1200">
                <a:solidFill>
                  <a:srgbClr val="392200"/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600" b="0" i="0" kern="1200">
                <a:solidFill>
                  <a:srgbClr val="392200"/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600" b="0" i="0" kern="1200">
                <a:solidFill>
                  <a:srgbClr val="392200"/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600" b="0" i="0" kern="1200">
                <a:solidFill>
                  <a:srgbClr val="392200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19250" marR="0" lvl="0" indent="-7429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63500" dir="2700000" algn="tl" rotWithShape="0">
                    <a:prstClr val="black">
                      <a:alpha val="60000"/>
                    </a:prst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Agriculture in the NDCs</a:t>
            </a:r>
          </a:p>
          <a:p>
            <a:pPr marL="1619250" marR="0" lvl="0" indent="-7429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63500" dir="2700000" algn="tl" rotWithShape="0">
                    <a:prstClr val="black">
                      <a:alpha val="60000"/>
                    </a:prst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Agriculture negotiations in the UNFCCC</a:t>
            </a:r>
          </a:p>
          <a:p>
            <a:pPr marL="1619250" marR="0" lvl="0" indent="-7429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63500" dir="2700000" algn="tl" rotWithShape="0">
                    <a:prstClr val="black">
                      <a:alpha val="60000"/>
                    </a:prst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Engaging in agriculture negotiations: CCAFS experience</a:t>
            </a:r>
          </a:p>
        </p:txBody>
      </p:sp>
    </p:spTree>
    <p:extLst>
      <p:ext uri="{BB962C8B-B14F-4D97-AF65-F5344CB8AC3E}">
        <p14:creationId xmlns:p14="http://schemas.microsoft.com/office/powerpoint/2010/main" val="68131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500"/>
    </mc:Choice>
    <mc:Fallback xmlns="" xmlns:mv="urn:schemas-microsoft-com:mac:vml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5CE7B6-199D-453F-8DFE-735F87AD4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910" y="1209225"/>
            <a:ext cx="7886700" cy="2139192"/>
          </a:xfrm>
        </p:spPr>
        <p:txBody>
          <a:bodyPr>
            <a:normAutofit/>
          </a:bodyPr>
          <a:lstStyle/>
          <a:p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NDCs allow for:</a:t>
            </a:r>
          </a:p>
          <a:p>
            <a:pPr lvl="1"/>
            <a:r>
              <a:rPr lang="en-US" sz="1500" b="1" dirty="0">
                <a:solidFill>
                  <a:schemeClr val="bg1">
                    <a:lumMod val="50000"/>
                  </a:schemeClr>
                </a:solidFill>
              </a:rPr>
              <a:t>Scrutiny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 of actions</a:t>
            </a:r>
          </a:p>
          <a:p>
            <a:pPr lvl="1"/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Global </a:t>
            </a:r>
            <a:r>
              <a:rPr lang="en-US" sz="1500" b="1" dirty="0">
                <a:solidFill>
                  <a:schemeClr val="bg1">
                    <a:lumMod val="50000"/>
                  </a:schemeClr>
                </a:solidFill>
              </a:rPr>
              <a:t>evaluation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 of targets</a:t>
            </a:r>
          </a:p>
          <a:p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Agriculture prominent in NDCs 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hlinkClick r:id="rId2"/>
              </a:rPr>
              <a:t>https://ccafs.cgiar.org/agricultures-prominence-indcs-data-and-maps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450453"/>
            <a:ext cx="6889433" cy="713647"/>
          </a:xfrm>
        </p:spPr>
        <p:txBody>
          <a:bodyPr/>
          <a:lstStyle/>
          <a:p>
            <a:r>
              <a:rPr lang="en-US"/>
              <a:t>Nationally Determined Contributions</a:t>
            </a:r>
            <a:endParaRPr lang="en-US" dirty="0"/>
          </a:p>
        </p:txBody>
      </p:sp>
      <p:pic>
        <p:nvPicPr>
          <p:cNvPr id="3" name="Picture 4" descr="https://cgspace.cgiar.org/bitstream/handle/10568/73255/Agriculture%20in%20the%20INDCs%20May%202%202016.jpg?sequence=25&amp;isAllowed=y">
            <a:extLst>
              <a:ext uri="{FF2B5EF4-FFF2-40B4-BE49-F238E27FC236}">
                <a16:creationId xmlns:a16="http://schemas.microsoft.com/office/drawing/2014/main" id="{43D3D707-1D46-4108-A295-4AC2E9747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1600"/>
            <a:ext cx="9144000" cy="450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75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64278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961" y="132916"/>
            <a:ext cx="6637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Clear sub-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sectoral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priorities for action at the farm level in NDCs</a:t>
            </a:r>
          </a:p>
        </p:txBody>
      </p:sp>
      <p:sp>
        <p:nvSpPr>
          <p:cNvPr id="7" name="TextBox 6"/>
          <p:cNvSpPr txBox="1"/>
          <p:nvPr/>
        </p:nvSpPr>
        <p:spPr>
          <a:xfrm rot="2475715">
            <a:off x="8098426" y="224298"/>
            <a:ext cx="1237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93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farm 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93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landscape</a:t>
            </a:r>
          </a:p>
        </p:txBody>
      </p:sp>
    </p:spTree>
    <p:extLst>
      <p:ext uri="{BB962C8B-B14F-4D97-AF65-F5344CB8AC3E}">
        <p14:creationId xmlns:p14="http://schemas.microsoft.com/office/powerpoint/2010/main" val="272458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sherm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9690" y="2089410"/>
            <a:ext cx="5419256" cy="4768589"/>
          </a:xfrm>
          <a:prstGeom prst="rect">
            <a:avLst/>
          </a:prstGeom>
        </p:spPr>
      </p:pic>
      <p:pic>
        <p:nvPicPr>
          <p:cNvPr id="9" name="Picture 8" descr="4070398839_e4cfaae3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6322" y="-13162"/>
            <a:ext cx="4054207" cy="2242011"/>
          </a:xfrm>
          <a:prstGeom prst="rect">
            <a:avLst/>
          </a:prstGeom>
        </p:spPr>
      </p:pic>
      <p:pic>
        <p:nvPicPr>
          <p:cNvPr id="10" name="Picture 9" descr="4039973514_7ec811da5d_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7700" y="3680775"/>
            <a:ext cx="228600" cy="171450"/>
          </a:xfrm>
          <a:prstGeom prst="rect">
            <a:avLst/>
          </a:prstGeom>
        </p:spPr>
      </p:pic>
      <p:pic>
        <p:nvPicPr>
          <p:cNvPr id="11" name="Picture 10" descr="4039882514_a88661fdc4_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57700" y="3793275"/>
            <a:ext cx="228600" cy="171450"/>
          </a:xfrm>
          <a:prstGeom prst="rect">
            <a:avLst/>
          </a:prstGeom>
        </p:spPr>
      </p:pic>
      <p:pic>
        <p:nvPicPr>
          <p:cNvPr id="12" name="Picture 11" descr="4108955316_2d0903889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" y="4457700"/>
            <a:ext cx="1872082" cy="2114550"/>
          </a:xfrm>
          <a:prstGeom prst="rect">
            <a:avLst/>
          </a:prstGeom>
        </p:spPr>
      </p:pic>
      <p:pic>
        <p:nvPicPr>
          <p:cNvPr id="13" name="Picture 12" descr="4108195879_0e3b7b9e6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90640" y="-56500"/>
            <a:ext cx="4191000" cy="4733811"/>
          </a:xfrm>
          <a:prstGeom prst="rect">
            <a:avLst/>
          </a:prstGeom>
        </p:spPr>
      </p:pic>
      <p:pic>
        <p:nvPicPr>
          <p:cNvPr id="14" name="Picture 13" descr="4071137292_f81b18515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6846" y="4229099"/>
            <a:ext cx="3557530" cy="2611697"/>
          </a:xfrm>
          <a:prstGeom prst="rect">
            <a:avLst/>
          </a:prstGeom>
        </p:spPr>
      </p:pic>
      <p:pic>
        <p:nvPicPr>
          <p:cNvPr id="15" name="Picture 14" descr="4108924636_8aa1e176e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206823" y="4522487"/>
            <a:ext cx="1823923" cy="2345904"/>
          </a:xfrm>
          <a:prstGeom prst="rect">
            <a:avLst/>
          </a:prstGeom>
        </p:spPr>
      </p:pic>
      <p:pic>
        <p:nvPicPr>
          <p:cNvPr id="16" name="Content Placeholder 3" descr="4386248367_9b8ba6ec16.jpg"/>
          <p:cNvPicPr>
            <a:picLocks noGrp="1" noChangeAspect="1"/>
          </p:cNvPicPr>
          <p:nvPr>
            <p:ph idx="1"/>
          </p:nvPr>
        </p:nvPicPr>
        <p:blipFill>
          <a:blip r:embed="rId12" cstate="print"/>
          <a:stretch>
            <a:fillRect/>
          </a:stretch>
        </p:blipFill>
        <p:spPr>
          <a:xfrm>
            <a:off x="1449734" y="2778995"/>
            <a:ext cx="2906618" cy="1447496"/>
          </a:xfrm>
        </p:spPr>
      </p:pic>
      <p:pic>
        <p:nvPicPr>
          <p:cNvPr id="17" name="Picture 16" descr="4039973514_7ec811da5d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2766375"/>
            <a:ext cx="1614221" cy="1828800"/>
          </a:xfrm>
          <a:prstGeom prst="rect">
            <a:avLst/>
          </a:prstGeom>
        </p:spPr>
      </p:pic>
      <p:pic>
        <p:nvPicPr>
          <p:cNvPr id="18" name="Picture 17" descr="4039231577_3f29170779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017885" y="4677311"/>
            <a:ext cx="4287464" cy="2178495"/>
          </a:xfrm>
          <a:prstGeom prst="rect">
            <a:avLst/>
          </a:prstGeom>
        </p:spPr>
      </p:pic>
      <p:pic>
        <p:nvPicPr>
          <p:cNvPr id="19" name="Picture 18" descr="4070431303_7eef42ecc5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893523" y="-13162"/>
            <a:ext cx="3733800" cy="21145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90962" y="1153647"/>
            <a:ext cx="7122334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 to reach 500 million smallholders by 2030</a:t>
            </a:r>
          </a:p>
        </p:txBody>
      </p:sp>
      <p:sp>
        <p:nvSpPr>
          <p:cNvPr id="3" name="Rectangle 2"/>
          <p:cNvSpPr/>
          <p:nvPr/>
        </p:nvSpPr>
        <p:spPr>
          <a:xfrm>
            <a:off x="5844988" y="1966702"/>
            <a:ext cx="3281070" cy="1015663"/>
          </a:xfrm>
          <a:prstGeom prst="rect">
            <a:avLst/>
          </a:prstGeom>
          <a:solidFill>
            <a:schemeClr val="tx1">
              <a:lumMod val="85000"/>
              <a:lumOff val="15000"/>
              <a:alpha val="72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 to 40% gender disparity in agricultural productivity in some countries.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14428" y="5379844"/>
            <a:ext cx="6358190" cy="707886"/>
          </a:xfrm>
          <a:prstGeom prst="rect">
            <a:avLst/>
          </a:prstGeom>
          <a:solidFill>
            <a:schemeClr val="tx1">
              <a:lumMod val="75000"/>
              <a:lumOff val="25000"/>
              <a:alpha val="81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420 million youth in Africa, two-thirds unemployed/ vulnerably employed. Age group will nearly double by 2050.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6322" y="2150324"/>
            <a:ext cx="4092852" cy="646331"/>
          </a:xfrm>
          <a:prstGeom prst="rect">
            <a:avLst/>
          </a:prstGeom>
          <a:solidFill>
            <a:srgbClr val="255525">
              <a:alpha val="71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GT reduction target (2030)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technologies can only do 20-40%.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0431" y="3978344"/>
            <a:ext cx="5971534" cy="707886"/>
          </a:xfrm>
          <a:prstGeom prst="rect">
            <a:avLst/>
          </a:prstGeom>
          <a:solidFill>
            <a:schemeClr val="tx1">
              <a:lumMod val="75000"/>
              <a:lumOff val="25000"/>
              <a:alpha val="81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Climate change impacts on crop yields will be negative from 2030s onwards.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96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Agriculture</a:t>
            </a:r>
            <a:r>
              <a:rPr lang="da-DK" dirty="0"/>
              <a:t> negotiations in the UNFCCC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11480" y="1243874"/>
          <a:ext cx="8507412" cy="4941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509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Engaging in agriculture negotiations: CCAFS experience</a:t>
            </a:r>
            <a:endParaRPr lang="en-GB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27475" y="1343025"/>
            <a:ext cx="3961638" cy="4780598"/>
          </a:xfrm>
        </p:spPr>
        <p:txBody>
          <a:bodyPr/>
          <a:lstStyle/>
          <a:p>
            <a:r>
              <a:rPr lang="en-US" sz="2400" dirty="0"/>
              <a:t>Targeted knowledge products</a:t>
            </a:r>
          </a:p>
          <a:p>
            <a:r>
              <a:rPr lang="en-US" sz="2400" dirty="0"/>
              <a:t>Submissions</a:t>
            </a:r>
          </a:p>
          <a:p>
            <a:r>
              <a:rPr lang="en-US" sz="2400" dirty="0"/>
              <a:t>Expert presentations</a:t>
            </a:r>
          </a:p>
          <a:p>
            <a:r>
              <a:rPr lang="en-US" sz="2400" dirty="0"/>
              <a:t>Capacity building activities</a:t>
            </a:r>
          </a:p>
          <a:p>
            <a:r>
              <a:rPr lang="en-US" sz="2400" dirty="0"/>
              <a:t>Events and engagement</a:t>
            </a:r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DD9FFA-30D6-48E9-93E0-FFF2DE53B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09003"/>
            <a:ext cx="3407846" cy="4239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72B121-0344-42C5-8200-0AAF728F7B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11" t="19086" r="30444" b="11695"/>
          <a:stretch/>
        </p:blipFill>
        <p:spPr>
          <a:xfrm>
            <a:off x="4684705" y="1620359"/>
            <a:ext cx="3698240" cy="3560267"/>
          </a:xfrm>
          <a:prstGeom prst="rect">
            <a:avLst/>
          </a:prstGeom>
        </p:spPr>
      </p:pic>
      <p:pic>
        <p:nvPicPr>
          <p:cNvPr id="2050" name="Picture 2" descr="https://ccafs.cgiar.org/sites/default/files/styles/large/public/blog/pictures/1.3rd.jpg?itok=jjTakNEJ">
            <a:extLst>
              <a:ext uri="{FF2B5EF4-FFF2-40B4-BE49-F238E27FC236}">
                <a16:creationId xmlns:a16="http://schemas.microsoft.com/office/drawing/2014/main" id="{C3136E0D-92DA-4B77-B18D-6FB9DB87B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5387"/>
            <a:ext cx="5037441" cy="283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18B245-0049-43CE-9213-D52B839E8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15387"/>
            <a:ext cx="6582568" cy="263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0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sz="2000" dirty="0">
                <a:hlinkClick r:id="rId2"/>
              </a:rPr>
              <a:t>www.ccafs.cgiar.org</a:t>
            </a:r>
            <a:r>
              <a:rPr lang="da-DK" sz="2000" dirty="0"/>
              <a:t>	</a:t>
            </a:r>
          </a:p>
          <a:p>
            <a:endParaRPr lang="en-GB" sz="2000" dirty="0"/>
          </a:p>
        </p:txBody>
      </p:sp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3933825" y="1828800"/>
            <a:ext cx="2828925" cy="1076325"/>
          </a:xfrm>
        </p:spPr>
        <p:txBody>
          <a:bodyPr/>
          <a:lstStyle/>
          <a:p>
            <a:r>
              <a:rPr lang="en-GB" sz="3200" dirty="0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70105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4C7CE-226C-2B4A-B9EF-6E37697A0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04664"/>
            <a:ext cx="4876800" cy="738188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 26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F9149-BF85-7D4A-8AFA-05E14381F72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55601" y="2106216"/>
            <a:ext cx="8399810" cy="3699048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UN Climate Change Conference of the Parties in Glasgow from 9-20 November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CoPs from 1992 (Rio conference): part of governance structure of climate change regime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 Copenhagen 2009; Paris 2015; Madrid 2019; Glasgow 2020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22824F-5057-4944-85D5-16DC4D468E1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9551213" y="2008003"/>
            <a:ext cx="4138612" cy="157400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8AC949-0039-9C47-81AE-88D9057C6912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10360297" y="3133813"/>
            <a:ext cx="4138612" cy="157400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128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 Leeds offering for COP26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BE85AB2-A2E4-4752-B760-63ADE18482F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924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93720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GB" sz="3200" dirty="0"/>
              <a:t>Support to the UK COP presidency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925144"/>
          </a:xfrm>
        </p:spPr>
        <p:txBody>
          <a:bodyPr/>
          <a:lstStyle/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pPr lvl="0"/>
            <a:endParaRPr lang="en-GB" dirty="0"/>
          </a:p>
        </p:txBody>
      </p:sp>
      <p:pic>
        <p:nvPicPr>
          <p:cNvPr id="1032" name="Picture 8" descr="Image result for un climate change conference 2020">
            <a:extLst>
              <a:ext uri="{FF2B5EF4-FFF2-40B4-BE49-F238E27FC236}">
                <a16:creationId xmlns:a16="http://schemas.microsoft.com/office/drawing/2014/main" id="{DE7B69E5-F0F6-4F13-ABBC-C2C859463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97" y="1489016"/>
            <a:ext cx="3673315" cy="537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DE1E83-65A1-4CAE-A264-FD6D982DDC9C}"/>
              </a:ext>
            </a:extLst>
          </p:cNvPr>
          <p:cNvSpPr txBox="1"/>
          <p:nvPr/>
        </p:nvSpPr>
        <p:spPr>
          <a:xfrm>
            <a:off x="539552" y="1844824"/>
            <a:ext cx="453650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Offering advice on a range of topics, including climate science, climate change solutions and scientific diplomacy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Engaging with government departments, including the Cabinet Office, BEIS, Defra and the FCO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Particularly supporting the COP26 delivery team through the synthesis of relevant climate literature</a:t>
            </a:r>
          </a:p>
        </p:txBody>
      </p:sp>
    </p:spTree>
    <p:extLst>
      <p:ext uri="{BB962C8B-B14F-4D97-AF65-F5344CB8AC3E}">
        <p14:creationId xmlns:p14="http://schemas.microsoft.com/office/powerpoint/2010/main" val="11158163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wooden pole&#10;&#10;Description automatically generated">
            <a:extLst>
              <a:ext uri="{FF2B5EF4-FFF2-40B4-BE49-F238E27FC236}">
                <a16:creationId xmlns:a16="http://schemas.microsoft.com/office/drawing/2014/main" id="{F87FC9A4-B259-4533-B9BE-7AE462D2B8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/>
          <a:stretch/>
        </p:blipFill>
        <p:spPr>
          <a:xfrm>
            <a:off x="4932040" y="1484784"/>
            <a:ext cx="7704856" cy="54075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GB" sz="3200" dirty="0"/>
              <a:t>Providing vital research input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925144"/>
          </a:xfrm>
        </p:spPr>
        <p:txBody>
          <a:bodyPr/>
          <a:lstStyle/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pPr lvl="0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E4902B-D0BB-43E5-9B14-CCED5B88D400}"/>
              </a:ext>
            </a:extLst>
          </p:cNvPr>
          <p:cNvSpPr txBox="1"/>
          <p:nvPr/>
        </p:nvSpPr>
        <p:spPr>
          <a:xfrm rot="16200000">
            <a:off x="7909992" y="2305472"/>
            <a:ext cx="21602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Photo by </a:t>
            </a:r>
            <a:r>
              <a:rPr kumimoji="0" lang="en-GB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Sigit</a:t>
            </a:r>
            <a:r>
              <a:rPr kumimoji="0" lang="en-GB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Deni </a:t>
            </a:r>
            <a:r>
              <a:rPr kumimoji="0" lang="en-GB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Sasmito</a:t>
            </a:r>
            <a:r>
              <a:rPr kumimoji="0" lang="en-GB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/CIFOR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5EBE25-3EB6-4363-8F43-DB0F5772F0B8}"/>
              </a:ext>
            </a:extLst>
          </p:cNvPr>
          <p:cNvSpPr txBox="1"/>
          <p:nvPr/>
        </p:nvSpPr>
        <p:spPr>
          <a:xfrm>
            <a:off x="539552" y="1844824"/>
            <a:ext cx="42484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Important resource for evidence-based policy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Working through the Research and Independent NGOs (RINGOs) constituency to the UNFCCC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We’re developing a series of events to support researcher engagement with COP26 and the UNFCCC process</a:t>
            </a:r>
          </a:p>
        </p:txBody>
      </p:sp>
    </p:spTree>
    <p:extLst>
      <p:ext uri="{BB962C8B-B14F-4D97-AF65-F5344CB8AC3E}">
        <p14:creationId xmlns:p14="http://schemas.microsoft.com/office/powerpoint/2010/main" val="3633988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AE244-B0E3-49A9-8BFC-E075C9F7E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Accelerating climate education</a:t>
            </a:r>
          </a:p>
        </p:txBody>
      </p:sp>
      <p:pic>
        <p:nvPicPr>
          <p:cNvPr id="5" name="Picture 4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B7216892-B46A-4C7F-BB36-D4BDFD40F7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84784"/>
            <a:ext cx="7164288" cy="53732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8C4C8B-08E6-4366-BC2E-901F44BA90DE}"/>
              </a:ext>
            </a:extLst>
          </p:cNvPr>
          <p:cNvSpPr txBox="1"/>
          <p:nvPr/>
        </p:nvSpPr>
        <p:spPr>
          <a:xfrm rot="16200000">
            <a:off x="8162020" y="2053444"/>
            <a:ext cx="16561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Photo by </a:t>
            </a:r>
            <a:r>
              <a:rPr kumimoji="0" lang="en-GB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BlackRockSolar</a:t>
            </a:r>
            <a:endParaRPr kumimoji="0" lang="en-GB" sz="9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1B4E17-B462-4CA7-A256-2BA02F096BD6}"/>
              </a:ext>
            </a:extLst>
          </p:cNvPr>
          <p:cNvSpPr txBox="1"/>
          <p:nvPr/>
        </p:nvSpPr>
        <p:spPr>
          <a:xfrm>
            <a:off x="539552" y="1844824"/>
            <a:ext cx="424847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COP26 presents an opportunity to embed climate education into curriculums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Working groups are advancing this at a university level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Researchers working with education groups to develop resources for schools</a:t>
            </a:r>
          </a:p>
        </p:txBody>
      </p:sp>
    </p:spTree>
    <p:extLst>
      <p:ext uri="{BB962C8B-B14F-4D97-AF65-F5344CB8AC3E}">
        <p14:creationId xmlns:p14="http://schemas.microsoft.com/office/powerpoint/2010/main" val="22260012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AE244-B0E3-49A9-8BFC-E075C9F7E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Engaging with the public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E383AB1-6BF6-4DAD-BA24-467CFCCE4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84784"/>
            <a:ext cx="4084711" cy="544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D001A4-9BF6-4FA6-BED9-79E7B7874591}"/>
              </a:ext>
            </a:extLst>
          </p:cNvPr>
          <p:cNvSpPr txBox="1"/>
          <p:nvPr/>
        </p:nvSpPr>
        <p:spPr>
          <a:xfrm>
            <a:off x="539552" y="1844824"/>
            <a:ext cx="424847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can act as a conduit between COP26 and local communities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Several events are being explored, including a webinar with the City Climate Commissions and a ‘Climate Question Time’ for young people</a:t>
            </a:r>
          </a:p>
        </p:txBody>
      </p:sp>
    </p:spTree>
    <p:extLst>
      <p:ext uri="{BB962C8B-B14F-4D97-AF65-F5344CB8AC3E}">
        <p14:creationId xmlns:p14="http://schemas.microsoft.com/office/powerpoint/2010/main" val="24586194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AE244-B0E3-49A9-8BFC-E075C9F7E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Net-zero universities 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06025EE-29AC-4AE0-BCFE-45A4F1B9C4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14"/>
          <a:stretch/>
        </p:blipFill>
        <p:spPr bwMode="auto">
          <a:xfrm flipH="1">
            <a:off x="4960380" y="1484784"/>
            <a:ext cx="6380372" cy="540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1DB965-7093-42BE-A075-8E108DE8EB6E}"/>
              </a:ext>
            </a:extLst>
          </p:cNvPr>
          <p:cNvSpPr txBox="1"/>
          <p:nvPr/>
        </p:nvSpPr>
        <p:spPr>
          <a:xfrm>
            <a:off x="539552" y="1844824"/>
            <a:ext cx="4248472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University of Leeds has made ambitious net-zero commitments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campus functions as a living laboratory: monitoring air quality,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trialing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scalable food waste systems, etc.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want to harness the ambition of COP26 to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drive the momentum of our Climate Plan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2923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AE244-B0E3-49A9-8BFC-E075C9F7E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Building an alliance </a:t>
            </a:r>
          </a:p>
        </p:txBody>
      </p:sp>
      <p:pic>
        <p:nvPicPr>
          <p:cNvPr id="1030" name="Picture 6" descr="University of Leeds campus">
            <a:extLst>
              <a:ext uri="{FF2B5EF4-FFF2-40B4-BE49-F238E27FC236}">
                <a16:creationId xmlns:a16="http://schemas.microsoft.com/office/drawing/2014/main" id="{1CEA26BF-3E86-41AD-A389-FCBC9C021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3" r="30046"/>
          <a:stretch/>
        </p:blipFill>
        <p:spPr bwMode="auto">
          <a:xfrm>
            <a:off x="4860032" y="1484784"/>
            <a:ext cx="4283968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918794-34AC-467F-BF38-7AB7C369C6E0}"/>
              </a:ext>
            </a:extLst>
          </p:cNvPr>
          <p:cNvSpPr txBox="1"/>
          <p:nvPr/>
        </p:nvSpPr>
        <p:spPr>
          <a:xfrm>
            <a:off x="539552" y="1844824"/>
            <a:ext cx="417646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University of Leeds is part of a growing group of universities and other institutions working together to support COP26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Intended legacy is a climate research community that is strongly positioned to support delivery of the UK’s net-zero emissions target</a:t>
            </a:r>
          </a:p>
        </p:txBody>
      </p:sp>
    </p:spTree>
    <p:extLst>
      <p:ext uri="{BB962C8B-B14F-4D97-AF65-F5344CB8AC3E}">
        <p14:creationId xmlns:p14="http://schemas.microsoft.com/office/powerpoint/2010/main" val="3164857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427B9-63C9-F348-9A42-E65113A3B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CoPs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8ECF0-3CA1-BB47-BFDB-9918CA1AD43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55601" y="1772816"/>
            <a:ext cx="8429624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Copenhagen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(2009)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no post-Kyoto agreement; 2℃ average temperature increase above pre-industrial levels agreed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The Paris agreement (2015)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hold increase to 2℃ and limit rise to I.5 ℃ ideally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all nations/countries involved (‘Nationally determined contributions’)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report regularly and with ambition (‘ratcheting up’ emissions’ reduction)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make finance flows consistent with a global pathway towards ‘climate resilience’ and ‘climate-resistant development’  = $100 billion pa. by 2020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2025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five years on (2020) review/ratchet-up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Paris agreement perceived at the time as ‘a revolution in collective climate action’ (President of France)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EF0EE-683C-E148-91F9-D3F15312633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 flipV="1">
            <a:off x="9361464" y="1944493"/>
            <a:ext cx="942263" cy="161723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090C6F-9E75-7046-8B6D-4696FFC10B9E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9772943" y="3981507"/>
            <a:ext cx="7855607" cy="157400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755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93FB9-85CE-ED45-AFD5-77E77DDDF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CoPs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63071-9511-FD4C-B595-6EF3E0FF82E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55600" y="1860859"/>
            <a:ext cx="8425985" cy="4574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Madrid 2019: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Dilemmas of collective action since 2015 confirmed starkly--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Reporting requirements of transparency, common timeframes for climate pledges, and clear commitments to finance adaptation strategies in developing countries – all punted to Glasgow 2020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+ Global emissions continue to rise in 2019… 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UN General Secretary, December 2019: ‘a failure of global political will’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gap between inside and outside of intragovernmental politics tested (Youth strikes, Extinction Rebellion, etc.)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‘Climate Action Now’ social movement pitted against climate change regime since 1992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C8EB4-4E81-1248-A072-895478393D6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9631208" y="2106217"/>
            <a:ext cx="4138612" cy="157400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DDF421-DCF9-3F40-B860-A107ADCCF2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11571521" y="4212694"/>
            <a:ext cx="4138612" cy="157400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65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A1669-F6DC-2E48-A173-19AF2B6F1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Glasgow 2020, UK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8C17E-37BB-AD4A-ABCD-9AA9E94E39B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55600" y="1797844"/>
            <a:ext cx="8429624" cy="4439468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Review of Paris agreement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Ratcheting up of Paris agreement -&gt; 2025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Setting new goals for monitoring and finance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Need for very strong, transformative global political leadership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COVID-19 (obstacle or opportunity)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American Presidential Elections, November 3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EU/UK ‘Brexit’ trade negotiations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Mobilization of UK political agenda of ‘Just transition to NetZero society’?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B17E43-BC3A-D74C-BA43-733A5AC6DE4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10333541" y="3514259"/>
            <a:ext cx="204362" cy="188498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0FA9FA-1A82-5E47-8D6A-14FEA91A3249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9634654" y="4428458"/>
            <a:ext cx="204362" cy="157400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699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1E8169-8FD3-EB40-B001-EF5DCE707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0" y="1988840"/>
            <a:ext cx="3647685" cy="334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B0DA0A-ACAC-074D-B19D-1FB3C520F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060848"/>
            <a:ext cx="4581606" cy="3855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4FC9E8-0944-1347-B3C7-10D4C56410D2}"/>
              </a:ext>
            </a:extLst>
          </p:cNvPr>
          <p:cNvSpPr txBox="1"/>
          <p:nvPr/>
        </p:nvSpPr>
        <p:spPr>
          <a:xfrm>
            <a:off x="7164288" y="3429000"/>
            <a:ext cx="5838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China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B6FCE5-90FB-614C-874B-6A6308F1B296}"/>
              </a:ext>
            </a:extLst>
          </p:cNvPr>
          <p:cNvSpPr txBox="1"/>
          <p:nvPr/>
        </p:nvSpPr>
        <p:spPr>
          <a:xfrm>
            <a:off x="7164288" y="4293096"/>
            <a:ext cx="3754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642EB-076C-F642-B0CD-61A10E24C7EA}"/>
              </a:ext>
            </a:extLst>
          </p:cNvPr>
          <p:cNvSpPr txBox="1"/>
          <p:nvPr/>
        </p:nvSpPr>
        <p:spPr>
          <a:xfrm>
            <a:off x="7164288" y="4779150"/>
            <a:ext cx="5146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EU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E1CC8E-11D4-8D49-B95E-B6B5CD6B11C1}"/>
              </a:ext>
            </a:extLst>
          </p:cNvPr>
          <p:cNvCxnSpPr>
            <a:stCxn id="5" idx="1"/>
          </p:cNvCxnSpPr>
          <p:nvPr/>
        </p:nvCxnSpPr>
        <p:spPr bwMode="auto">
          <a:xfrm flipH="1" flipV="1">
            <a:off x="6840252" y="4779153"/>
            <a:ext cx="324036" cy="150038"/>
          </a:xfrm>
          <a:prstGeom prst="line">
            <a:avLst/>
          </a:prstGeom>
          <a:solidFill>
            <a:schemeClr val="hlink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047BF3-3CE8-814F-9777-051D25123089}"/>
              </a:ext>
            </a:extLst>
          </p:cNvPr>
          <p:cNvCxnSpPr/>
          <p:nvPr/>
        </p:nvCxnSpPr>
        <p:spPr bwMode="auto">
          <a:xfrm flipH="1" flipV="1">
            <a:off x="6840252" y="4293096"/>
            <a:ext cx="324036" cy="108012"/>
          </a:xfrm>
          <a:prstGeom prst="line">
            <a:avLst/>
          </a:prstGeom>
          <a:solidFill>
            <a:schemeClr val="hlink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F0CE46-3C08-0343-A01F-BE1B33D7020F}"/>
              </a:ext>
            </a:extLst>
          </p:cNvPr>
          <p:cNvCxnSpPr>
            <a:stCxn id="2" idx="1"/>
          </p:cNvCxnSpPr>
          <p:nvPr/>
        </p:nvCxnSpPr>
        <p:spPr bwMode="auto">
          <a:xfrm flipH="1" flipV="1">
            <a:off x="6840252" y="3537015"/>
            <a:ext cx="324036" cy="42026"/>
          </a:xfrm>
          <a:prstGeom prst="line">
            <a:avLst/>
          </a:prstGeom>
          <a:solidFill>
            <a:schemeClr val="hlink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70658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09701" y="1916832"/>
            <a:ext cx="6456760" cy="4083918"/>
          </a:xfrm>
        </p:spPr>
        <p:txBody>
          <a:bodyPr/>
          <a:lstStyle/>
          <a:p>
            <a:pPr>
              <a:defRPr/>
            </a:pPr>
            <a:endParaRPr lang="en-GB" sz="1200" dirty="0"/>
          </a:p>
          <a:p>
            <a:pPr>
              <a:defRPr/>
            </a:pPr>
            <a:endParaRPr lang="en-GB" sz="1200" dirty="0"/>
          </a:p>
          <a:p>
            <a:pPr>
              <a:defRPr/>
            </a:pPr>
            <a:endParaRPr lang="en-GB" sz="1200" dirty="0"/>
          </a:p>
          <a:p>
            <a:pPr>
              <a:defRPr/>
            </a:pPr>
            <a:endParaRPr lang="en-GB" sz="1200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 marL="257175" indent="-257175">
              <a:defRPr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2B461B-37CA-3443-A1E6-AD163E766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78" y="1700808"/>
            <a:ext cx="6858000" cy="39827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78FC7D-BAFD-A74C-85BA-871359C7AA05}"/>
              </a:ext>
            </a:extLst>
          </p:cNvPr>
          <p:cNvSpPr/>
          <p:nvPr/>
        </p:nvSpPr>
        <p:spPr>
          <a:xfrm flipH="1">
            <a:off x="-2457654" y="3082752"/>
            <a:ext cx="874537" cy="380873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GB" sz="4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Your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3C4800-380A-4946-B08A-1D748B1032E0}"/>
              </a:ext>
            </a:extLst>
          </p:cNvPr>
          <p:cNvSpPr txBox="1"/>
          <p:nvPr/>
        </p:nvSpPr>
        <p:spPr>
          <a:xfrm>
            <a:off x="6030163" y="2294875"/>
            <a:ext cx="14041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Lack of Action in last 12 years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D8FC9F-C87A-6848-B955-D121D7C87B03}"/>
              </a:ext>
            </a:extLst>
          </p:cNvPr>
          <p:cNvCxnSpPr>
            <a:cxnSpLocks/>
          </p:cNvCxnSpPr>
          <p:nvPr/>
        </p:nvCxnSpPr>
        <p:spPr bwMode="auto">
          <a:xfrm flipH="1">
            <a:off x="4463988" y="2564904"/>
            <a:ext cx="1566174" cy="0"/>
          </a:xfrm>
          <a:prstGeom prst="line">
            <a:avLst/>
          </a:prstGeom>
          <a:solidFill>
            <a:schemeClr val="hlink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0A3140-75E8-F645-AAB2-054CFA754B70}"/>
              </a:ext>
            </a:extLst>
          </p:cNvPr>
          <p:cNvCxnSpPr>
            <a:cxnSpLocks/>
          </p:cNvCxnSpPr>
          <p:nvPr/>
        </p:nvCxnSpPr>
        <p:spPr bwMode="auto">
          <a:xfrm flipH="1">
            <a:off x="4858957" y="2569477"/>
            <a:ext cx="1157687" cy="1179737"/>
          </a:xfrm>
          <a:prstGeom prst="line">
            <a:avLst/>
          </a:prstGeom>
          <a:solidFill>
            <a:schemeClr val="hlink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1F0C80-E853-D848-858E-59E53CBF3301}"/>
              </a:ext>
            </a:extLst>
          </p:cNvPr>
          <p:cNvCxnSpPr>
            <a:cxnSpLocks/>
          </p:cNvCxnSpPr>
          <p:nvPr/>
        </p:nvCxnSpPr>
        <p:spPr bwMode="auto">
          <a:xfrm flipH="1">
            <a:off x="4470749" y="2550051"/>
            <a:ext cx="1576091" cy="919238"/>
          </a:xfrm>
          <a:prstGeom prst="line">
            <a:avLst/>
          </a:prstGeom>
          <a:solidFill>
            <a:schemeClr val="hlink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2212D46-B967-BB45-B5F0-0127874EADFF}"/>
              </a:ext>
            </a:extLst>
          </p:cNvPr>
          <p:cNvCxnSpPr>
            <a:cxnSpLocks/>
            <a:stCxn id="4" idx="1"/>
          </p:cNvCxnSpPr>
          <p:nvPr/>
        </p:nvCxnSpPr>
        <p:spPr bwMode="auto">
          <a:xfrm flipH="1">
            <a:off x="5706127" y="2548791"/>
            <a:ext cx="324036" cy="2392377"/>
          </a:xfrm>
          <a:prstGeom prst="line">
            <a:avLst/>
          </a:prstGeom>
          <a:solidFill>
            <a:schemeClr val="hlink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ED7AD5-83B4-E444-8AE2-C73620484721}"/>
              </a:ext>
            </a:extLst>
          </p:cNvPr>
          <p:cNvCxnSpPr>
            <a:stCxn id="4" idx="1"/>
          </p:cNvCxnSpPr>
          <p:nvPr/>
        </p:nvCxnSpPr>
        <p:spPr bwMode="auto">
          <a:xfrm>
            <a:off x="6030163" y="2548791"/>
            <a:ext cx="762890" cy="2338371"/>
          </a:xfrm>
          <a:prstGeom prst="line">
            <a:avLst/>
          </a:prstGeom>
          <a:solidFill>
            <a:schemeClr val="hlink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988432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heme/theme1.xml><?xml version="1.0" encoding="utf-8"?>
<a:theme xmlns:a="http://schemas.openxmlformats.org/drawingml/2006/main" name="2007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REY WATERMARK">
  <a:themeElements>
    <a:clrScheme name="Custom 17">
      <a:dk1>
        <a:sysClr val="windowText" lastClr="000000"/>
      </a:dk1>
      <a:lt1>
        <a:sysClr val="window" lastClr="FFFFFF"/>
      </a:lt1>
      <a:dk2>
        <a:srgbClr val="472200"/>
      </a:dk2>
      <a:lt2>
        <a:srgbClr val="F1F1F1"/>
      </a:lt2>
      <a:accent1>
        <a:srgbClr val="47939C"/>
      </a:accent1>
      <a:accent2>
        <a:srgbClr val="FCD116"/>
      </a:accent2>
      <a:accent3>
        <a:srgbClr val="8EA786"/>
      </a:accent3>
      <a:accent4>
        <a:srgbClr val="A6D1D6"/>
      </a:accent4>
      <a:accent5>
        <a:srgbClr val="547730"/>
      </a:accent5>
      <a:accent6>
        <a:srgbClr val="0076A3"/>
      </a:accent6>
      <a:hlink>
        <a:srgbClr val="A9BB97"/>
      </a:hlink>
      <a:folHlink>
        <a:srgbClr val="A3907F"/>
      </a:folHlink>
    </a:clrScheme>
    <a:fontScheme name="Custom 1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accent5"/>
            </a:gs>
            <a:gs pos="100000">
              <a:schemeClr val="accent5">
                <a:alpha val="74000"/>
              </a:scheme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/>
      </a:spPr>
      <a:bodyPr rtlCol="0" anchor="ctr"/>
      <a:lstStyle>
        <a:defPPr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accent6"/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GREY WATERMARK">
  <a:themeElements>
    <a:clrScheme name="Custom 17">
      <a:dk1>
        <a:sysClr val="windowText" lastClr="000000"/>
      </a:dk1>
      <a:lt1>
        <a:sysClr val="window" lastClr="FFFFFF"/>
      </a:lt1>
      <a:dk2>
        <a:srgbClr val="472200"/>
      </a:dk2>
      <a:lt2>
        <a:srgbClr val="F1F1F1"/>
      </a:lt2>
      <a:accent1>
        <a:srgbClr val="47939C"/>
      </a:accent1>
      <a:accent2>
        <a:srgbClr val="FCD116"/>
      </a:accent2>
      <a:accent3>
        <a:srgbClr val="8EA786"/>
      </a:accent3>
      <a:accent4>
        <a:srgbClr val="A6D1D6"/>
      </a:accent4>
      <a:accent5>
        <a:srgbClr val="547730"/>
      </a:accent5>
      <a:accent6>
        <a:srgbClr val="0076A3"/>
      </a:accent6>
      <a:hlink>
        <a:srgbClr val="A9BB97"/>
      </a:hlink>
      <a:folHlink>
        <a:srgbClr val="A3907F"/>
      </a:folHlink>
    </a:clrScheme>
    <a:fontScheme name="Custom 1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accent5"/>
            </a:gs>
            <a:gs pos="100000">
              <a:schemeClr val="accent5">
                <a:alpha val="74000"/>
              </a:scheme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/>
      </a:spPr>
      <a:bodyPr rtlCol="0" anchor="ctr"/>
      <a:lstStyle>
        <a:defPPr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accent6"/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6768FD942D84458DDCF6D5D3A46EA8" ma:contentTypeVersion="4" ma:contentTypeDescription="Create a new document." ma:contentTypeScope="" ma:versionID="e654e39cd81fa77b4552b245c0de841f">
  <xsd:schema xmlns:xsd="http://www.w3.org/2001/XMLSchema" xmlns:xs="http://www.w3.org/2001/XMLSchema" xmlns:p="http://schemas.microsoft.com/office/2006/metadata/properties" xmlns:ns2="d64686b3-2ecc-4de4-914b-ac38be225caf" targetNamespace="http://schemas.microsoft.com/office/2006/metadata/properties" ma:root="true" ma:fieldsID="0b11e93a0bb8b2c4b3f07e962387a46c" ns2:_="">
    <xsd:import namespace="d64686b3-2ecc-4de4-914b-ac38be225c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4686b3-2ecc-4de4-914b-ac38be225c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1557185-E114-4C41-9D3A-4F5C03CA6AD9}"/>
</file>

<file path=customXml/itemProps2.xml><?xml version="1.0" encoding="utf-8"?>
<ds:datastoreItem xmlns:ds="http://schemas.openxmlformats.org/officeDocument/2006/customXml" ds:itemID="{7AD39904-C76A-4EDF-8E3A-6FCF5E8B4CE0}"/>
</file>

<file path=customXml/itemProps3.xml><?xml version="1.0" encoding="utf-8"?>
<ds:datastoreItem xmlns:ds="http://schemas.openxmlformats.org/officeDocument/2006/customXml" ds:itemID="{A0E02964-233B-44D4-8DB4-40563FCFC2F4}"/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653</TotalTime>
  <Words>1763</Words>
  <Application>Microsoft Office PowerPoint</Application>
  <PresentationFormat>On-screen Show (4:3)</PresentationFormat>
  <Paragraphs>297</Paragraphs>
  <Slides>46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Calibri</vt:lpstr>
      <vt:lpstr>Palatino Linotype</vt:lpstr>
      <vt:lpstr>Times New Roman</vt:lpstr>
      <vt:lpstr>Wingdings</vt:lpstr>
      <vt:lpstr>2007Blank</vt:lpstr>
      <vt:lpstr>GREY WATERMARK</vt:lpstr>
      <vt:lpstr>2_GREY WATERMARK</vt:lpstr>
      <vt:lpstr>Gallery</vt:lpstr>
      <vt:lpstr>PowerPoint Presentation</vt:lpstr>
      <vt:lpstr>Welcome</vt:lpstr>
      <vt:lpstr>Agenda</vt:lpstr>
      <vt:lpstr>CoP 26</vt:lpstr>
      <vt:lpstr>Recent CoPs</vt:lpstr>
      <vt:lpstr>CoPs cont:</vt:lpstr>
      <vt:lpstr>Glasgow 2020, UK </vt:lpstr>
      <vt:lpstr>PowerPoint Presentation</vt:lpstr>
      <vt:lpstr>PowerPoint Presentation</vt:lpstr>
      <vt:lpstr>PowerPoint Presentation</vt:lpstr>
      <vt:lpstr>PowerPoint Presentation</vt:lpstr>
      <vt:lpstr>Our climate: past and future</vt:lpstr>
      <vt:lpstr>Our climate: past and future</vt:lpstr>
      <vt:lpstr>Our climate: past and future</vt:lpstr>
      <vt:lpstr>Our climate: past and future</vt:lpstr>
      <vt:lpstr>What is the UNFCCC?</vt:lpstr>
      <vt:lpstr>Why is CoP26 so special?</vt:lpstr>
      <vt:lpstr>United Nations Climate Change Negotiations</vt:lpstr>
      <vt:lpstr>Coming up…</vt:lpstr>
      <vt:lpstr>PowerPoint Presentation</vt:lpstr>
      <vt:lpstr>Who attends?</vt:lpstr>
      <vt:lpstr>What happens at a COP? – Plenaries</vt:lpstr>
      <vt:lpstr>Negotiations</vt:lpstr>
      <vt:lpstr>Side Events</vt:lpstr>
      <vt:lpstr>Pavilions</vt:lpstr>
      <vt:lpstr>Exhibits</vt:lpstr>
      <vt:lpstr>Actions</vt:lpstr>
      <vt:lpstr>How can researchers engage – inside?</vt:lpstr>
      <vt:lpstr>How can researchers engage – outside?</vt:lpstr>
      <vt:lpstr>Across Glasgow, locally, nationally, globally and online</vt:lpstr>
      <vt:lpstr>Thank you</vt:lpstr>
      <vt:lpstr> Agriculture and the UNFCCC </vt:lpstr>
      <vt:lpstr>PowerPoint Presentation</vt:lpstr>
      <vt:lpstr>Nationally Determined Contributions</vt:lpstr>
      <vt:lpstr>PowerPoint Presentation</vt:lpstr>
      <vt:lpstr>PowerPoint Presentation</vt:lpstr>
      <vt:lpstr>Agriculture negotiations in the UNFCCC</vt:lpstr>
      <vt:lpstr>Engaging in agriculture negotiations: CCAFS experience</vt:lpstr>
      <vt:lpstr>Thank you</vt:lpstr>
      <vt:lpstr>The Leeds offering for COP26</vt:lpstr>
      <vt:lpstr>Support to the UK COP presidency</vt:lpstr>
      <vt:lpstr>Providing vital research input</vt:lpstr>
      <vt:lpstr>Accelerating climate education</vt:lpstr>
      <vt:lpstr>Engaging with the public</vt:lpstr>
      <vt:lpstr>Net-zero universities </vt:lpstr>
      <vt:lpstr>Building an alliance </vt:lpstr>
    </vt:vector>
  </TitlesOfParts>
  <Company>University of Leeds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Harriett Richardson</dc:creator>
  <cp:lastModifiedBy>Clare Martynski [RPG]</cp:lastModifiedBy>
  <cp:revision>45</cp:revision>
  <dcterms:created xsi:type="dcterms:W3CDTF">2016-05-17T13:18:26Z</dcterms:created>
  <dcterms:modified xsi:type="dcterms:W3CDTF">2020-03-26T10:49:19Z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0x0101005B6768FD942D84458DDCF6D5D3A46EA8</vt:lpwstr>
  </property>
</Properties>
</file>